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6" r:id="rId3"/>
    <p:sldId id="267" r:id="rId4"/>
    <p:sldId id="268" r:id="rId5"/>
    <p:sldId id="269" r:id="rId6"/>
    <p:sldId id="270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757" autoAdjust="0"/>
  </p:normalViewPr>
  <p:slideViewPr>
    <p:cSldViewPr snapToGrid="0">
      <p:cViewPr varScale="1">
        <p:scale>
          <a:sx n="85" d="100"/>
          <a:sy n="85" d="100"/>
        </p:scale>
        <p:origin x="59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3499-CAC1-4E53-80FB-5A1A90B51A08}" type="datetimeFigureOut">
              <a:rPr lang="en-US" smtClean="0"/>
              <a:t>4/19/2018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7C2E6-17EA-4A22-8007-5F707737E7A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19/04/2018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Laboratorio di Circuiti Elettrici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Esercizio#5 -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5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38200" y="1843725"/>
            <a:ext cx="574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Circuiti in regime sinusoidale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5262"/>
            <a:ext cx="5240910" cy="29965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/>
              <p:cNvSpPr txBox="1"/>
              <p:nvPr/>
            </p:nvSpPr>
            <p:spPr>
              <a:xfrm>
                <a:off x="708796" y="2286620"/>
                <a:ext cx="11240706" cy="4898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;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;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mH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it-IT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=500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6</m:t>
                      </m:r>
                      <m:func>
                        <m:func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;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7</m:t>
                      </m:r>
                      <m:func>
                        <m:func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asellaDiTes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796" y="2286620"/>
                <a:ext cx="11240706" cy="48981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/>
              <p:cNvSpPr txBox="1"/>
              <p:nvPr/>
            </p:nvSpPr>
            <p:spPr>
              <a:xfrm>
                <a:off x="6669740" y="3488907"/>
                <a:ext cx="4598895" cy="2407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 i circuiti i regime sinusoidale si usa il metodo dei fasori</a:t>
                </a:r>
              </a:p>
              <a:p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;                    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→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it-IT" b="0" dirty="0" smtClean="0"/>
              </a:p>
              <a:p>
                <a:pPr/>
                <a:r>
                  <a:rPr lang="it-IT" b="0" dirty="0" smtClean="0"/>
                  <a:t/>
                </a:r>
                <a:br>
                  <a:rPr lang="it-IT" b="0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→6 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;                       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→7  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it-IT" b="0" dirty="0" smtClean="0"/>
              </a:p>
            </p:txBody>
          </p:sp>
        </mc:Choice>
        <mc:Fallback xmlns="">
          <p:sp>
            <p:nvSpPr>
              <p:cNvPr id="9" name="CasellaDiTes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740" y="3488907"/>
                <a:ext cx="4598895" cy="2407006"/>
              </a:xfrm>
              <a:prstGeom prst="rect">
                <a:avLst/>
              </a:prstGeom>
              <a:blipFill rotWithShape="0">
                <a:blip r:embed="rId4"/>
                <a:stretch>
                  <a:fillRect l="-1060" t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79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5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838200" y="1918447"/>
                <a:ext cx="10394576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Trasformazione tra generatori reali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Usando i teoremi di </a:t>
                </a:r>
                <a:r>
                  <a:rPr lang="it-IT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Thevenin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 Norton è possibile trasformare generatori reali di tensione in generatori reali di corrente e viceversa</a:t>
                </a:r>
              </a:p>
              <a:p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 resistenza è la stessa per </a:t>
                </a:r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ntrambi i generatori reali, i valori di tensione e corrente dei generatori sono legati dalla relazione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𝐽</m:t>
                    </m:r>
                  </m:oMath>
                </a14:m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18447"/>
                <a:ext cx="10394576" cy="2031325"/>
              </a:xfrm>
              <a:prstGeom prst="rect">
                <a:avLst/>
              </a:prstGeom>
              <a:blipFill rotWithShape="0">
                <a:blip r:embed="rId2"/>
                <a:stretch>
                  <a:fillRect l="-528" t="-1802" r="-528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91" y="4544778"/>
            <a:ext cx="1835697" cy="162407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374" y="4545267"/>
            <a:ext cx="1699543" cy="16235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/>
              <p:cNvSpPr txBox="1"/>
              <p:nvPr/>
            </p:nvSpPr>
            <p:spPr>
              <a:xfrm>
                <a:off x="5800163" y="4895150"/>
                <a:ext cx="905436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10" name="CasellaDiTes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163" y="4895150"/>
                <a:ext cx="905436" cy="9233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9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5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38200" y="1918447"/>
            <a:ext cx="10394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Circuiti in regime sinusoidale: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volta passati nel dominio dei fasori il circuito si risolve con gli stessi metodi disponibili per i circuiti in regime stazionario (eccetto per la presenza di numeri complessi)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89" y="3491461"/>
            <a:ext cx="5134469" cy="276098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35" y="3934367"/>
            <a:ext cx="3104672" cy="231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5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94495" y="1736091"/>
            <a:ext cx="47919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Circuiti in regime sinusoidale: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24" y="2563030"/>
            <a:ext cx="3498973" cy="62607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12" y="4726943"/>
            <a:ext cx="4405901" cy="156810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078" y="4726943"/>
            <a:ext cx="3083545" cy="160906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351" y="4846577"/>
            <a:ext cx="1117566" cy="1544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/>
              <p:cNvSpPr txBox="1"/>
              <p:nvPr/>
            </p:nvSpPr>
            <p:spPr>
              <a:xfrm>
                <a:off x="6269793" y="2737565"/>
                <a:ext cx="11204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𝑧𝑒𝑟𝑜𝑠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(2,7)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793" y="2737565"/>
                <a:ext cx="1120435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732" t="-2174" r="-8197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/>
              <p:cNvSpPr txBox="1"/>
              <p:nvPr/>
            </p:nvSpPr>
            <p:spPr>
              <a:xfrm>
                <a:off x="2286144" y="3853759"/>
                <a:ext cx="11204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𝑧𝑒𝑟𝑜𝑠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(5,7)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144" y="3853759"/>
                <a:ext cx="1120435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717" t="-2174" r="-7609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1 16"/>
          <p:cNvCxnSpPr/>
          <p:nvPr/>
        </p:nvCxnSpPr>
        <p:spPr>
          <a:xfrm>
            <a:off x="5110149" y="2457450"/>
            <a:ext cx="0" cy="393382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696604" y="3227202"/>
            <a:ext cx="7618705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696604" y="4529279"/>
            <a:ext cx="779968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magin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408" y="2478026"/>
            <a:ext cx="786446" cy="41025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sellaDiTesto 22"/>
              <p:cNvSpPr txBox="1"/>
              <p:nvPr/>
            </p:nvSpPr>
            <p:spPr>
              <a:xfrm>
                <a:off x="9730273" y="4212118"/>
                <a:ext cx="498534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4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23" name="CasellaDiTes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0273" y="4212118"/>
                <a:ext cx="498534" cy="61555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ttore 1 25"/>
          <p:cNvCxnSpPr/>
          <p:nvPr/>
        </p:nvCxnSpPr>
        <p:spPr>
          <a:xfrm>
            <a:off x="10553163" y="4519895"/>
            <a:ext cx="864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sellaDiTesto 26"/>
              <p:cNvSpPr txBox="1"/>
              <p:nvPr/>
            </p:nvSpPr>
            <p:spPr>
              <a:xfrm>
                <a:off x="10412170" y="3367676"/>
                <a:ext cx="11204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𝑧𝑒𝑟𝑜𝑠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(7,1)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CasellaDiTes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2170" y="3367676"/>
                <a:ext cx="1120435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717" t="-2174" r="-7609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Immagin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79" y="2352675"/>
            <a:ext cx="282388" cy="4189075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241" y="2434996"/>
            <a:ext cx="287091" cy="4145536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205" y="2396214"/>
            <a:ext cx="287091" cy="4145536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157" y="2425356"/>
            <a:ext cx="282388" cy="4189075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155" y="3408322"/>
            <a:ext cx="2967876" cy="10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7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5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808646" y="1441312"/>
                <a:ext cx="6354154" cy="335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Circuiti in regime sinusoidale:</a:t>
                </a:r>
                <a:b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;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it-IT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it-IT">
                          <a:latin typeface="Cambria Math" panose="02040503050406030204" pitchFamily="18" charset="0"/>
                        </a:rPr>
                        <m:t>=4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</a:rPr>
                        <m:t>mH</m:t>
                      </m:r>
                      <m:r>
                        <a:rPr lang="it-IT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it-IT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>
                          <a:latin typeface="Cambria Math" panose="02040503050406030204" pitchFamily="18" charset="0"/>
                        </a:rPr>
                        <m:t>=500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it-IT" i="1" dirty="0" smtClean="0">
                  <a:latin typeface="Cambria Math" panose="02040503050406030204" pitchFamily="18" charset="0"/>
                </a:endParaRPr>
              </a:p>
              <a:p>
                <a:pPr/>
                <a:r>
                  <a:rPr lang="it-IT" i="1" dirty="0" smtClean="0">
                    <a:latin typeface="Cambria Math" panose="02040503050406030204" pitchFamily="18" charset="0"/>
                  </a:rPr>
                  <a:t/>
                </a:r>
                <a:br>
                  <a:rPr lang="it-IT" i="1" dirty="0" smtClean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it-IT" i="1">
                          <a:latin typeface="Cambria Math" panose="02040503050406030204" pitchFamily="18" charset="0"/>
                        </a:rPr>
                        <m:t> 6</m:t>
                      </m:r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num>
                                <m:den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it-IT" i="1">
                          <a:latin typeface="Cambria Math" panose="02040503050406030204" pitchFamily="18" charset="0"/>
                        </a:rPr>
                        <m:t> 7</m:t>
                      </m:r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it-IT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46" y="1441312"/>
                <a:ext cx="6354154" cy="3352136"/>
              </a:xfrm>
              <a:prstGeom prst="rect">
                <a:avLst/>
              </a:prstGeom>
              <a:blipFill rotWithShape="0">
                <a:blip r:embed="rId2"/>
                <a:stretch>
                  <a:fillRect l="-864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Immagin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14" y="3406697"/>
            <a:ext cx="5613743" cy="3018711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467600" y="1171587"/>
            <a:ext cx="31432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endParaRPr lang="nn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7.0766 + 1.8577i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-2.6049 + 2.0383i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0.6223 + 1.9781i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0.4644 - 1.7691i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-2.9671 + 0.9334i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5.1962 + 3.0000i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4.9497 - 4.9497i</a:t>
            </a:r>
          </a:p>
          <a:p>
            <a:endParaRPr lang="en-US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7467600" y="3761891"/>
            <a:ext cx="3143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v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endParaRPr lang="nn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7.0766 + 1.8577i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-5.2098 + 4.0766i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1.8668 + 5.9342i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7.0766 + 1.8577i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 1.8668 + 5.9342i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-7.0766 - 1.8577i</a:t>
            </a:r>
          </a:p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 -5.2098 + 4.0766i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5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</TotalTime>
  <Words>211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Courier New</vt:lpstr>
      <vt:lpstr>Times New Roman</vt:lpstr>
      <vt:lpstr>Tema di Office</vt:lpstr>
      <vt:lpstr>Laboratorio di Circuiti Elettrici</vt:lpstr>
      <vt:lpstr>Esercizio 5</vt:lpstr>
      <vt:lpstr>Esercizio 5</vt:lpstr>
      <vt:lpstr>Esercizio 5</vt:lpstr>
      <vt:lpstr>Esercizio 5</vt:lpstr>
      <vt:lpstr>Esercizio 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Valentino Scalera</cp:lastModifiedBy>
  <cp:revision>123</cp:revision>
  <dcterms:created xsi:type="dcterms:W3CDTF">2018-03-15T09:34:40Z</dcterms:created>
  <dcterms:modified xsi:type="dcterms:W3CDTF">2018-04-19T10:09:18Z</dcterms:modified>
</cp:coreProperties>
</file>