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6" r:id="rId4"/>
    <p:sldId id="259" r:id="rId5"/>
    <p:sldId id="261" r:id="rId6"/>
    <p:sldId id="262" r:id="rId7"/>
    <p:sldId id="263" r:id="rId8"/>
    <p:sldId id="268" r:id="rId9"/>
    <p:sldId id="264" r:id="rId10"/>
    <p:sldId id="267" r:id="rId11"/>
    <p:sldId id="265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757" autoAdjust="0"/>
  </p:normalViewPr>
  <p:slideViewPr>
    <p:cSldViewPr snapToGrid="0">
      <p:cViewPr varScale="1">
        <p:scale>
          <a:sx n="85" d="100"/>
          <a:sy n="85" d="100"/>
        </p:scale>
        <p:origin x="59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573499-CAC1-4E53-80FB-5A1A90B51A08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7C2E6-17EA-4A22-8007-5F707737E7A5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7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36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093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297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950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434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85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9592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2444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398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309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28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3F84-574A-40FF-9FE4-F33AA26670A4}" type="datetimeFigureOut">
              <a:rPr lang="it-IT" smtClean="0"/>
              <a:t>18/04/2018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06B16-F7D1-4BF7-8216-96B3D124A4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500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80.png"/><Relationship Id="rId4" Type="http://schemas.openxmlformats.org/officeDocument/2006/relationships/image" Target="../media/image1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Laboratorio di Circuiti Elettrici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Esercizio#4 -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Matlab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1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1)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730513" y="1767526"/>
            <a:ext cx="108429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Generatori controllati lineari di tensione e corrente</a:t>
            </a:r>
          </a:p>
          <a:p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generatori controllati lineari sono doppi bipoli a-dinamici lineari: una delle due grandezze - tensione o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intensità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corrente - ad una delle due porte 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è direttamente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proporzionale ad una delle due grandezze - tensione o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intensit</a:t>
            </a:r>
            <a:r>
              <a:rPr lang="it-I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 corrente - all’altra porta.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444" y="5663996"/>
            <a:ext cx="951519" cy="50202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775" y="5661259"/>
            <a:ext cx="923199" cy="50407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066" y="4554071"/>
            <a:ext cx="888832" cy="50870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536" y="4412821"/>
            <a:ext cx="995678" cy="51972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683" y="5263699"/>
            <a:ext cx="1711880" cy="110741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12" y="5293659"/>
            <a:ext cx="1880981" cy="1077455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409" y="3998392"/>
            <a:ext cx="1794154" cy="110592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93" y="4186518"/>
            <a:ext cx="2063751" cy="110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27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1)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336" y="3643459"/>
            <a:ext cx="7792704" cy="219247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30513" y="1767526"/>
            <a:ext cx="57409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Circuito amplificatore con generatori controllati di tensione: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Leggi di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Kirchhoff</a:t>
            </a: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Equazioni caratteristiche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Sovrapposizione degli effetti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/>
              <p:cNvSpPr txBox="1"/>
              <p:nvPr/>
            </p:nvSpPr>
            <p:spPr>
              <a:xfrm>
                <a:off x="6641185" y="1767526"/>
                <a:ext cx="523659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𝐼𝑁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=10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,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=20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𝐺𝐸𝑁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𝐼𝑁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90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,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𝑂𝑈𝑇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</m:oMath>
                  </m:oMathPara>
                </a14:m>
                <a:endPara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𝐿𝑂𝐴𝐷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45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, 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𝑂𝑈𝑇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CasellaDiTes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1185" y="1767526"/>
                <a:ext cx="5236590" cy="92333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579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1)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151298" y="3348738"/>
            <a:ext cx="3634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Lati:         9,            Nodi:         9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LKT:        3,            LKC:         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494" y="2814543"/>
            <a:ext cx="6553300" cy="171472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202" y="4642701"/>
            <a:ext cx="6507592" cy="1595491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099794" y="5153320"/>
            <a:ext cx="3634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Lati:         9,            Nodi:         7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LKT:        3,            LKC:         6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56011" y="1562027"/>
            <a:ext cx="100477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circuito può essere ridisegnato secondo due schemi equivalenti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circuiti non connessi hanno un diverso numero di leggi di </a:t>
            </a:r>
            <a:r>
              <a:rPr lang="it-I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Kirchhoff</a:t>
            </a:r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indipendenti: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numero di nodi esclusi per le LKC è pari al numero di componenti connesse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numero di LKT resta uguale al numero di anelli del grafo</a:t>
            </a:r>
          </a:p>
        </p:txBody>
      </p:sp>
    </p:spTree>
    <p:extLst>
      <p:ext uri="{BB962C8B-B14F-4D97-AF65-F5344CB8AC3E}">
        <p14:creationId xmlns:p14="http://schemas.microsoft.com/office/powerpoint/2010/main" val="31487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1)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0426" y="1532274"/>
            <a:ext cx="1071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equazioni caratteristiche dei componenti del circuito: i generatori controllati non hanno danno termine noto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35" y="4355224"/>
            <a:ext cx="7743303" cy="2125713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49" y="2061882"/>
            <a:ext cx="10094951" cy="220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6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1)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0426" y="1532274"/>
            <a:ext cx="1071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Durante la sovrapposizione degli effetti i generatori controllati restano sempre attivi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90426" y="2737690"/>
            <a:ext cx="110695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sovrapposizione degli effetti prevede solo lo spegnimento dei generatori non controllati</a:t>
            </a: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Matematicamente corrisponde a separare il vettore dei termini noti in più parti e risolvere sistemi con un unico termine noto alla volta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490426" y="4606832"/>
            <a:ext cx="11069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assenza di generatori non controllati i termini noti sono tutti nulli e il sistema deve ammettere soluzione banale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769" y="3863788"/>
            <a:ext cx="5112250" cy="379891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029" y="3867117"/>
            <a:ext cx="2806910" cy="37323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91" y="5339317"/>
            <a:ext cx="2144275" cy="431094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761" y="2057943"/>
            <a:ext cx="1104239" cy="47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5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1)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38200" y="1586753"/>
            <a:ext cx="6970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Risolvere l’esercizio con un metodo a piacere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335" y="4457945"/>
            <a:ext cx="7636276" cy="20963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/>
              <p:cNvSpPr txBox="1"/>
              <p:nvPr/>
            </p:nvSpPr>
            <p:spPr>
              <a:xfrm>
                <a:off x="156883" y="1988986"/>
                <a:ext cx="119723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4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=10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7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=20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/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90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,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6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8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0 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, 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8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9</m:t>
                          </m:r>
                        </m:sub>
                      </m:sSub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it-IT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45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it-IT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Ω</m:t>
                      </m:r>
                      <m:r>
                        <a:rPr lang="it-IT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 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CasellaDiTes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83" y="1988986"/>
                <a:ext cx="11972364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/>
          <p:cNvSpPr txBox="1"/>
          <p:nvPr/>
        </p:nvSpPr>
        <p:spPr>
          <a:xfrm>
            <a:off x="896471" y="2523565"/>
            <a:ext cx="10233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 = </a:t>
            </a: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-1    0.1     0.9    -9    1.8     7.2     -144     14.4     129.6</a:t>
            </a: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0.01   0.01    0.01  0.09   0.09    0.09     2.88     2.88      2.88  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3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1)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38200" y="1586753"/>
            <a:ext cx="903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metodo dei potenziali nodali modificato ha una formulazione lievemente diversa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930" y="2140340"/>
            <a:ext cx="8411086" cy="77197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sellaDiTesto 3"/>
              <p:cNvSpPr txBox="1"/>
              <p:nvPr/>
            </p:nvSpPr>
            <p:spPr>
              <a:xfrm>
                <a:off x="797858" y="3320691"/>
                <a:ext cx="10555942" cy="3017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it-IT" b="0" dirty="0" smtClean="0">
                    <a:latin typeface="Times New Roman" panose="02020603050405020304" pitchFamily="18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Dei termini fuori diagonale solo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𝛽𝛼</m:t>
                        </m:r>
                      </m:sub>
                    </m:sSub>
                  </m:oMath>
                </a14:m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non è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nullo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questo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caso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la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formulazione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finale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usando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gli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stessi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passaggi</a:t>
                </a:r>
                <a:r>
                  <a:rPr 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è</a:t>
                </a: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58" y="3320691"/>
                <a:ext cx="10555942" cy="301749"/>
              </a:xfrm>
              <a:prstGeom prst="rect">
                <a:avLst/>
              </a:prstGeom>
              <a:blipFill rotWithShape="0">
                <a:blip r:embed="rId3"/>
                <a:stretch>
                  <a:fillRect l="-1386" t="-26531" r="-808" b="-387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78" y="4223557"/>
            <a:ext cx="4341965" cy="837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1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2)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/>
              <p:cNvSpPr txBox="1"/>
              <p:nvPr/>
            </p:nvSpPr>
            <p:spPr>
              <a:xfrm>
                <a:off x="838200" y="1614488"/>
                <a:ext cx="6015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Circuito con generatore di corrente controllato   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sellaDiTes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14488"/>
                <a:ext cx="601531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91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Connettore 2 8"/>
          <p:cNvCxnSpPr/>
          <p:nvPr/>
        </p:nvCxnSpPr>
        <p:spPr>
          <a:xfrm flipH="1">
            <a:off x="5174039" y="4589925"/>
            <a:ext cx="621646" cy="33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/>
              <p:cNvSpPr txBox="1"/>
              <p:nvPr/>
            </p:nvSpPr>
            <p:spPr>
              <a:xfrm>
                <a:off x="5354452" y="4132117"/>
                <a:ext cx="3989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CasellaDiTes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4452" y="4132117"/>
                <a:ext cx="39892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/>
              <p:cNvSpPr txBox="1"/>
              <p:nvPr/>
            </p:nvSpPr>
            <p:spPr>
              <a:xfrm>
                <a:off x="904874" y="2109788"/>
                <a:ext cx="10448926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=10 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 ,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=8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18 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=4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G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=10  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it-IT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it-IT" b="0" i="0" smtClean="0">
                          <a:latin typeface="Cambria Math" panose="02040503050406030204" pitchFamily="18" charset="0"/>
                        </a:rPr>
                        <m:t>V</m:t>
                      </m:r>
                    </m:oMath>
                  </m:oMathPara>
                </a14:m>
                <a:endParaRPr lang="en-US" dirty="0" smtClean="0"/>
              </a:p>
              <a:p>
                <a:pPr algn="ctr"/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Numero di nodi:  4                    Numero di lati:  6</a:t>
                </a:r>
              </a:p>
              <a:p>
                <a:pPr algn="ctr"/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N.B. :   La tensione che controlla il generatore di corrente non è quella ai capi di uno specifico componente</a:t>
                </a:r>
              </a:p>
              <a:p>
                <a:r>
                  <a:rPr lang="it-I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it-IT" dirty="0" smtClean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Risolvere il circuito con un metodo non usato per la prima parte dell’esercitazione</a:t>
                </a:r>
                <a:endParaRPr lang="it-I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asellaDiTes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74" y="2109788"/>
                <a:ext cx="10448926" cy="2031325"/>
              </a:xfrm>
              <a:prstGeom prst="rect">
                <a:avLst/>
              </a:prstGeom>
              <a:blipFill rotWithShape="0">
                <a:blip r:embed="rId5"/>
                <a:stretch>
                  <a:fillRect l="-466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376" y="4207192"/>
            <a:ext cx="6564362" cy="2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5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2)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/>
              <p:cNvSpPr txBox="1"/>
              <p:nvPr/>
            </p:nvSpPr>
            <p:spPr>
              <a:xfrm>
                <a:off x="838200" y="1614488"/>
                <a:ext cx="6015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Circuito con generatore di corrente controllato   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sellaDiTes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14488"/>
                <a:ext cx="601531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91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20" y="1973450"/>
            <a:ext cx="2663421" cy="34674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69" y="4141695"/>
            <a:ext cx="6564362" cy="215834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130" y="2493232"/>
            <a:ext cx="7240859" cy="168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6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Esercizio 4  </a:t>
            </a:r>
            <a:r>
              <a:rPr lang="it-IT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(parte 2)</a:t>
            </a:r>
            <a:endParaRPr lang="it-IT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/>
              <p:cNvSpPr txBox="1"/>
              <p:nvPr/>
            </p:nvSpPr>
            <p:spPr>
              <a:xfrm>
                <a:off x="838200" y="1614488"/>
                <a:ext cx="6015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Circuito con generatore di corrente controllato   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it-IT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𝐺</m:t>
                    </m:r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𝑣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CasellaDiTes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14488"/>
                <a:ext cx="6015318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91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/>
          <p:cNvSpPr txBox="1"/>
          <p:nvPr/>
        </p:nvSpPr>
        <p:spPr>
          <a:xfrm>
            <a:off x="896471" y="2312898"/>
            <a:ext cx="102332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 = </a:t>
            </a: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-10      2      -8     -7.76     7.76      7.76</a:t>
            </a: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</a:p>
          <a:p>
            <a:r>
              <a:rPr lang="it-IT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      1      1      -1      2.37     0.431     1.94              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it-IT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cxnSp>
        <p:nvCxnSpPr>
          <p:cNvPr id="12" name="Connettore 2 11"/>
          <p:cNvCxnSpPr/>
          <p:nvPr/>
        </p:nvCxnSpPr>
        <p:spPr>
          <a:xfrm flipH="1">
            <a:off x="5169554" y="4610195"/>
            <a:ext cx="621646" cy="33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/>
              <p:cNvSpPr txBox="1"/>
              <p:nvPr/>
            </p:nvSpPr>
            <p:spPr>
              <a:xfrm>
                <a:off x="5349967" y="4152387"/>
                <a:ext cx="3989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it-IT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𝐺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CasellaDiTes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967" y="4152387"/>
                <a:ext cx="398929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magin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869" y="4141695"/>
            <a:ext cx="6564362" cy="21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8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1551</TotalTime>
  <Words>395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Courier New</vt:lpstr>
      <vt:lpstr>Tahoma</vt:lpstr>
      <vt:lpstr>Times New Roman</vt:lpstr>
      <vt:lpstr>Tema di Office</vt:lpstr>
      <vt:lpstr>Laboratorio di Circuiti Elettrici</vt:lpstr>
      <vt:lpstr>Esercizio 4  (parte 1)</vt:lpstr>
      <vt:lpstr>Esercizio 4  (parte 1)</vt:lpstr>
      <vt:lpstr>Esercizio 4  (parte 1)</vt:lpstr>
      <vt:lpstr>Esercizio 4  (parte 1)</vt:lpstr>
      <vt:lpstr>Esercizio 4  (parte 1)</vt:lpstr>
      <vt:lpstr>Esercizio 4  (parte 1)</vt:lpstr>
      <vt:lpstr>Esercizio 4  (parte 1)</vt:lpstr>
      <vt:lpstr>Esercizio 4  (parte 2)</vt:lpstr>
      <vt:lpstr>Esercizio 4  (parte 2)</vt:lpstr>
      <vt:lpstr>Esercizio 4  (parte 2)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Laboratorio di Circuiti Elettrici</dc:title>
  <dc:creator>Fabio</dc:creator>
  <cp:lastModifiedBy>Valentino Scalera</cp:lastModifiedBy>
  <cp:revision>112</cp:revision>
  <dcterms:created xsi:type="dcterms:W3CDTF">2018-03-15T09:34:40Z</dcterms:created>
  <dcterms:modified xsi:type="dcterms:W3CDTF">2018-04-18T07:12:47Z</dcterms:modified>
</cp:coreProperties>
</file>