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76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36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09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97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95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43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959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244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39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0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28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3F84-574A-40FF-9FE4-F33AA26670A4}" type="datetimeFigureOut">
              <a:rPr lang="it-IT" smtClean="0"/>
              <a:t>17/03/2018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50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Laboratorio di Circuiti Elettrici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Esercizio#1 - </a:t>
            </a:r>
            <a:r>
              <a:rPr lang="it-IT" dirty="0" err="1" smtClean="0"/>
              <a:t>Matlab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6381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1</a:t>
            </a:r>
            <a:endParaRPr lang="it-IT" dirty="0"/>
          </a:p>
        </p:txBody>
      </p:sp>
      <p:sp>
        <p:nvSpPr>
          <p:cNvPr id="43" name="Segnaposto contenuto 42"/>
          <p:cNvSpPr>
            <a:spLocks noGrp="1"/>
          </p:cNvSpPr>
          <p:nvPr>
            <p:ph idx="1"/>
          </p:nvPr>
        </p:nvSpPr>
        <p:spPr>
          <a:xfrm>
            <a:off x="838200" y="3935733"/>
            <a:ext cx="4177004" cy="2241229"/>
          </a:xfrm>
        </p:spPr>
        <p:txBody>
          <a:bodyPr/>
          <a:lstStyle/>
          <a:p>
            <a:r>
              <a:rPr lang="it-IT" dirty="0" smtClean="0"/>
              <a:t>Grafo della rete</a:t>
            </a:r>
          </a:p>
          <a:p>
            <a:r>
              <a:rPr lang="it-IT" dirty="0" smtClean="0"/>
              <a:t>Albero, </a:t>
            </a:r>
            <a:r>
              <a:rPr lang="it-IT" dirty="0" err="1" smtClean="0"/>
              <a:t>coalbero</a:t>
            </a:r>
            <a:endParaRPr lang="it-IT" dirty="0" smtClean="0"/>
          </a:p>
          <a:p>
            <a:r>
              <a:rPr lang="it-IT" dirty="0" smtClean="0"/>
              <a:t>Matrici topologiche </a:t>
            </a:r>
            <a:r>
              <a:rPr lang="it-IT" u="dbl" dirty="0" smtClean="0"/>
              <a:t>A</a:t>
            </a:r>
            <a:r>
              <a:rPr lang="it-IT" dirty="0" smtClean="0"/>
              <a:t>, </a:t>
            </a:r>
            <a:r>
              <a:rPr lang="it-IT" u="dbl" dirty="0" smtClean="0"/>
              <a:t>B</a:t>
            </a:r>
          </a:p>
          <a:p>
            <a:r>
              <a:rPr lang="it-IT" dirty="0" smtClean="0"/>
              <a:t>Caratteristiche </a:t>
            </a:r>
            <a:r>
              <a:rPr lang="it-IT" u="dbl" dirty="0" smtClean="0"/>
              <a:t>M</a:t>
            </a:r>
            <a:r>
              <a:rPr lang="it-IT" dirty="0" smtClean="0"/>
              <a:t>, </a:t>
            </a:r>
            <a:r>
              <a:rPr lang="it-IT" u="dbl" dirty="0" smtClean="0"/>
              <a:t>N</a:t>
            </a:r>
            <a:endParaRPr lang="it-IT" u="db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 Box 23"/>
              <p:cNvSpPr txBox="1">
                <a:spLocks noChangeArrowheads="1"/>
              </p:cNvSpPr>
              <p:nvPr/>
            </p:nvSpPr>
            <p:spPr bwMode="auto">
              <a:xfrm>
                <a:off x="4104729" y="3644991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𝐶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04729" y="3644991"/>
                <a:ext cx="666750" cy="39243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 Box 23"/>
              <p:cNvSpPr txBox="1">
                <a:spLocks noChangeArrowheads="1"/>
              </p:cNvSpPr>
              <p:nvPr/>
            </p:nvSpPr>
            <p:spPr bwMode="auto">
              <a:xfrm>
                <a:off x="4141978" y="1786808"/>
                <a:ext cx="666750" cy="3243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1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1978" y="1786808"/>
                <a:ext cx="666750" cy="324323"/>
              </a:xfrm>
              <a:prstGeom prst="rect">
                <a:avLst/>
              </a:prstGeom>
              <a:blipFill rotWithShape="0">
                <a:blip r:embed="rId3"/>
                <a:stretch>
                  <a:fillRect b="-75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 Box 23"/>
              <p:cNvSpPr txBox="1">
                <a:spLocks noChangeArrowheads="1"/>
              </p:cNvSpPr>
              <p:nvPr/>
            </p:nvSpPr>
            <p:spPr bwMode="auto">
              <a:xfrm>
                <a:off x="2307683" y="1803762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0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7683" y="1803762"/>
                <a:ext cx="666750" cy="3924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Area di disegno 148"/>
          <p:cNvGrpSpPr/>
          <p:nvPr/>
        </p:nvGrpSpPr>
        <p:grpSpPr>
          <a:xfrm>
            <a:off x="1242268" y="391823"/>
            <a:ext cx="6160135" cy="3466465"/>
            <a:chOff x="0" y="0"/>
            <a:chExt cx="6160135" cy="3466465"/>
          </a:xfrm>
        </p:grpSpPr>
        <p:sp>
          <p:nvSpPr>
            <p:cNvPr id="5" name="Rettangolo 4"/>
            <p:cNvSpPr/>
            <p:nvPr/>
          </p:nvSpPr>
          <p:spPr>
            <a:xfrm>
              <a:off x="0" y="0"/>
              <a:ext cx="6160135" cy="3466465"/>
            </a:xfrm>
            <a:prstGeom prst="rect">
              <a:avLst/>
            </a:prstGeom>
          </p:spPr>
        </p:sp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71631" y="2307351"/>
              <a:ext cx="1450974" cy="451143"/>
            </a:xfrm>
            <a:prstGeom prst="rect">
              <a:avLst/>
            </a:prstGeom>
          </p:spPr>
        </p:pic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88532" y="1651974"/>
              <a:ext cx="1450974" cy="310923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3584426" y="2377461"/>
              <a:ext cx="1450974" cy="310923"/>
            </a:xfrm>
            <a:prstGeom prst="rect">
              <a:avLst/>
            </a:prstGeom>
          </p:spPr>
        </p:pic>
        <p:cxnSp>
          <p:nvCxnSpPr>
            <p:cNvPr id="11" name="Connettore 1 10"/>
            <p:cNvCxnSpPr>
              <a:endCxn id="9" idx="1"/>
            </p:cNvCxnSpPr>
            <p:nvPr/>
          </p:nvCxnSpPr>
          <p:spPr>
            <a:xfrm flipV="1">
              <a:off x="1489507" y="3258410"/>
              <a:ext cx="2820407" cy="137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898107" y="1223349"/>
                  <a:ext cx="666750" cy="3924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2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98107" y="1223349"/>
                  <a:ext cx="666750" cy="3924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718948" y="2246847"/>
                  <a:ext cx="666750" cy="3924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𝐸</m:t>
                        </m:r>
                        <m:r>
                          <a:rPr lang="it-IT" sz="1800" b="0" i="1" baseline="-250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oMath>
                    </m:oMathPara>
                  </a14:m>
                  <a:endParaRPr lang="it-IT" sz="12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6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18948" y="2246847"/>
                  <a:ext cx="666750" cy="3924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Connettore 2 16"/>
            <p:cNvCxnSpPr/>
            <p:nvPr/>
          </p:nvCxnSpPr>
          <p:spPr>
            <a:xfrm>
              <a:off x="1497118" y="2090927"/>
              <a:ext cx="3605" cy="18243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Immagine 18"/>
            <p:cNvPicPr/>
            <p:nvPr/>
          </p:nvPicPr>
          <p:blipFill>
            <a:blip r:embed="rId9"/>
            <a:stretch>
              <a:fillRect/>
            </a:stretch>
          </p:blipFill>
          <p:spPr>
            <a:xfrm rot="5400000">
              <a:off x="2446745" y="2310174"/>
              <a:ext cx="1473200" cy="450850"/>
            </a:xfrm>
            <a:prstGeom prst="rect">
              <a:avLst/>
            </a:prstGeom>
          </p:spPr>
        </p:pic>
        <p:cxnSp>
          <p:nvCxnSpPr>
            <p:cNvPr id="25" name="Connettore 1 24"/>
            <p:cNvCxnSpPr>
              <a:endCxn id="9" idx="3"/>
            </p:cNvCxnSpPr>
            <p:nvPr/>
          </p:nvCxnSpPr>
          <p:spPr>
            <a:xfrm>
              <a:off x="2890135" y="1807435"/>
              <a:ext cx="141977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597615" y="2373454"/>
                  <a:ext cx="666115" cy="3924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it-IT" sz="1800" b="0" dirty="0" smtClean="0">
                      <a:effectLst/>
                      <a:ea typeface="Times New Roman" panose="02020603050405020304" pitchFamily="18" charset="0"/>
                    </a:rPr>
                    <a:t>J</a:t>
                  </a:r>
                  <a14:m>
                    <m:oMath xmlns:m="http://schemas.openxmlformats.org/officeDocument/2006/math">
                      <m:r>
                        <a:rPr lang="it-IT" sz="1800" b="0" i="1" baseline="-250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4</m:t>
                      </m:r>
                    </m:oMath>
                  </a14:m>
                  <a:endParaRPr lang="it-IT" sz="12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97615" y="2373454"/>
                  <a:ext cx="666115" cy="39243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8257" t="-9375" b="-1875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313582" y="2342141"/>
                  <a:ext cx="666115" cy="3924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sz="1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it-IT" sz="1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13582" y="2342141"/>
                  <a:ext cx="666115" cy="392430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4" name="Connettore 2 33"/>
          <p:cNvCxnSpPr/>
          <p:nvPr/>
        </p:nvCxnSpPr>
        <p:spPr>
          <a:xfrm flipV="1">
            <a:off x="4422008" y="2391535"/>
            <a:ext cx="3605" cy="18243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 rot="16200000" flipV="1">
            <a:off x="4115617" y="2099165"/>
            <a:ext cx="3605" cy="18243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 rot="5400000" flipV="1">
            <a:off x="4880688" y="2103616"/>
            <a:ext cx="3605" cy="18243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e 36"/>
          <p:cNvSpPr/>
          <p:nvPr/>
        </p:nvSpPr>
        <p:spPr>
          <a:xfrm>
            <a:off x="4389571" y="2163311"/>
            <a:ext cx="66675" cy="666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38" name="Ovale 37"/>
          <p:cNvSpPr/>
          <p:nvPr/>
        </p:nvSpPr>
        <p:spPr>
          <a:xfrm>
            <a:off x="2708922" y="2164685"/>
            <a:ext cx="66675" cy="666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39" name="Ovale 38"/>
          <p:cNvSpPr/>
          <p:nvPr/>
        </p:nvSpPr>
        <p:spPr>
          <a:xfrm>
            <a:off x="4387790" y="3618530"/>
            <a:ext cx="66675" cy="666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44" name="CasellaDiTesto 43"/>
          <p:cNvSpPr txBox="1"/>
          <p:nvPr/>
        </p:nvSpPr>
        <p:spPr>
          <a:xfrm>
            <a:off x="6221965" y="2391535"/>
            <a:ext cx="514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</a:t>
            </a:r>
            <a:r>
              <a:rPr lang="it-IT" dirty="0" smtClean="0"/>
              <a:t>onvenzione dell’utilizzatore su tutti i lati della rete</a:t>
            </a:r>
          </a:p>
          <a:p>
            <a:pPr algn="ctr"/>
            <a:r>
              <a:rPr lang="it-IT" dirty="0" smtClean="0">
                <a:sym typeface="Symbol" panose="05050102010706020507" pitchFamily="18" charset="2"/>
              </a:rPr>
              <a:t></a:t>
            </a:r>
            <a:endParaRPr lang="it-IT" dirty="0">
              <a:sym typeface="Symbol" panose="05050102010706020507" pitchFamily="18" charset="2"/>
            </a:endParaRPr>
          </a:p>
          <a:p>
            <a:r>
              <a:rPr lang="it-IT" dirty="0" smtClean="0">
                <a:sym typeface="Symbol" panose="05050102010706020507" pitchFamily="18" charset="2"/>
              </a:rPr>
              <a:t>sono riportati solo gli orientamenti delle correnti</a:t>
            </a:r>
            <a:endParaRPr lang="it-IT" dirty="0"/>
          </a:p>
        </p:txBody>
      </p:sp>
      <p:sp>
        <p:nvSpPr>
          <p:cNvPr id="45" name="Segnaposto contenuto 42"/>
          <p:cNvSpPr txBox="1">
            <a:spLocks/>
          </p:cNvSpPr>
          <p:nvPr/>
        </p:nvSpPr>
        <p:spPr>
          <a:xfrm>
            <a:off x="5911250" y="3931148"/>
            <a:ext cx="4623011" cy="2241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Matrice di tableau </a:t>
            </a:r>
            <a:r>
              <a:rPr lang="it-IT" u="dbl" dirty="0" smtClean="0"/>
              <a:t>T</a:t>
            </a:r>
          </a:p>
          <a:p>
            <a:r>
              <a:rPr lang="it-IT" dirty="0" smtClean="0"/>
              <a:t>Soluzione con </a:t>
            </a:r>
            <a:r>
              <a:rPr lang="it-IT" dirty="0" err="1" smtClean="0"/>
              <a:t>Matlab</a:t>
            </a:r>
            <a:endParaRPr lang="it-IT" dirty="0" smtClean="0"/>
          </a:p>
          <a:p>
            <a:r>
              <a:rPr lang="it-IT" dirty="0" smtClean="0"/>
              <a:t>Potenze assorbite </a:t>
            </a:r>
          </a:p>
          <a:p>
            <a:r>
              <a:rPr lang="it-IT" dirty="0" smtClean="0"/>
              <a:t>Conservazione delle potenze</a:t>
            </a:r>
            <a:endParaRPr lang="it-IT" dirty="0"/>
          </a:p>
        </p:txBody>
      </p:sp>
      <p:sp>
        <p:nvSpPr>
          <p:cNvPr id="46" name="CasellaDiTesto 45"/>
          <p:cNvSpPr txBox="1"/>
          <p:nvPr/>
        </p:nvSpPr>
        <p:spPr>
          <a:xfrm>
            <a:off x="6373839" y="1464800"/>
            <a:ext cx="514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</a:t>
            </a:r>
            <a:r>
              <a:rPr lang="it-IT" baseline="-25000" dirty="0" smtClean="0"/>
              <a:t>1</a:t>
            </a:r>
            <a:r>
              <a:rPr lang="it-IT" dirty="0" smtClean="0"/>
              <a:t> = 1 </a:t>
            </a:r>
            <a:r>
              <a:rPr lang="it-IT" dirty="0" smtClean="0">
                <a:sym typeface="Symbol" panose="05050102010706020507" pitchFamily="18" charset="2"/>
              </a:rPr>
              <a:t>, </a:t>
            </a:r>
            <a:r>
              <a:rPr lang="it-IT" dirty="0" smtClean="0"/>
              <a:t>R</a:t>
            </a:r>
            <a:r>
              <a:rPr lang="it-IT" baseline="-25000" dirty="0"/>
              <a:t>2</a:t>
            </a:r>
            <a:r>
              <a:rPr lang="it-IT" dirty="0" smtClean="0"/>
              <a:t> = 2 </a:t>
            </a:r>
            <a:r>
              <a:rPr lang="it-IT" dirty="0" smtClean="0">
                <a:sym typeface="Symbol" panose="05050102010706020507" pitchFamily="18" charset="2"/>
              </a:rPr>
              <a:t>, </a:t>
            </a:r>
            <a:r>
              <a:rPr lang="it-IT" dirty="0" smtClean="0"/>
              <a:t>E</a:t>
            </a:r>
            <a:r>
              <a:rPr lang="it-IT" baseline="-25000" dirty="0" smtClean="0"/>
              <a:t>3</a:t>
            </a:r>
            <a:r>
              <a:rPr lang="it-IT" dirty="0" smtClean="0"/>
              <a:t> = 3 </a:t>
            </a:r>
            <a:r>
              <a:rPr lang="it-IT" dirty="0" smtClean="0">
                <a:sym typeface="Symbol" panose="05050102010706020507" pitchFamily="18" charset="2"/>
              </a:rPr>
              <a:t>V, </a:t>
            </a:r>
            <a:r>
              <a:rPr lang="it-IT" dirty="0" smtClean="0"/>
              <a:t>J</a:t>
            </a:r>
            <a:r>
              <a:rPr lang="it-IT" baseline="-25000" dirty="0" smtClean="0"/>
              <a:t>4</a:t>
            </a:r>
            <a:r>
              <a:rPr lang="it-IT" dirty="0" smtClean="0"/>
              <a:t> = 4 </a:t>
            </a:r>
            <a:r>
              <a:rPr lang="it-IT" dirty="0" smtClean="0">
                <a:sym typeface="Symbol" panose="05050102010706020507" pitchFamily="18" charset="2"/>
              </a:rPr>
              <a:t>A </a:t>
            </a:r>
            <a:endParaRPr lang="it-IT" dirty="0" smtClean="0"/>
          </a:p>
          <a:p>
            <a:r>
              <a:rPr lang="it-IT" dirty="0" smtClean="0"/>
              <a:t>Numero di nodi n = 3, numero di lati l = 4</a:t>
            </a:r>
          </a:p>
        </p:txBody>
      </p:sp>
      <p:sp>
        <p:nvSpPr>
          <p:cNvPr id="47" name="Segnaposto contenuto 42"/>
          <p:cNvSpPr txBox="1">
            <a:spLocks/>
          </p:cNvSpPr>
          <p:nvPr/>
        </p:nvSpPr>
        <p:spPr>
          <a:xfrm>
            <a:off x="838200" y="3931148"/>
            <a:ext cx="4177004" cy="2241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mtClean="0"/>
              <a:t>Grafo della rete</a:t>
            </a:r>
          </a:p>
          <a:p>
            <a:r>
              <a:rPr lang="it-IT" smtClean="0"/>
              <a:t>Albero, coalbero</a:t>
            </a:r>
          </a:p>
          <a:p>
            <a:r>
              <a:rPr lang="it-IT" smtClean="0"/>
              <a:t>Matrici topologiche </a:t>
            </a:r>
            <a:r>
              <a:rPr lang="it-IT" u="dbl" smtClean="0"/>
              <a:t>A</a:t>
            </a:r>
            <a:r>
              <a:rPr lang="it-IT" smtClean="0"/>
              <a:t>, </a:t>
            </a:r>
            <a:r>
              <a:rPr lang="it-IT" u="dbl" smtClean="0"/>
              <a:t>B</a:t>
            </a:r>
          </a:p>
          <a:p>
            <a:r>
              <a:rPr lang="it-IT" smtClean="0"/>
              <a:t>Caratteristiche </a:t>
            </a:r>
            <a:r>
              <a:rPr lang="it-IT" u="dbl" smtClean="0"/>
              <a:t>M</a:t>
            </a:r>
            <a:r>
              <a:rPr lang="it-IT" smtClean="0"/>
              <a:t>, </a:t>
            </a:r>
            <a:r>
              <a:rPr lang="it-IT" u="dbl" smtClean="0"/>
              <a:t>N</a:t>
            </a:r>
            <a:endParaRPr lang="it-IT" u="db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 Box 23"/>
              <p:cNvSpPr txBox="1">
                <a:spLocks noChangeArrowheads="1"/>
              </p:cNvSpPr>
              <p:nvPr/>
            </p:nvSpPr>
            <p:spPr bwMode="auto">
              <a:xfrm>
                <a:off x="4104729" y="3640406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𝐶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04729" y="3640406"/>
                <a:ext cx="666750" cy="39243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Box 23"/>
              <p:cNvSpPr txBox="1">
                <a:spLocks noChangeArrowheads="1"/>
              </p:cNvSpPr>
              <p:nvPr/>
            </p:nvSpPr>
            <p:spPr bwMode="auto">
              <a:xfrm>
                <a:off x="4141978" y="1782223"/>
                <a:ext cx="666750" cy="3243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1978" y="1782223"/>
                <a:ext cx="666750" cy="324323"/>
              </a:xfrm>
              <a:prstGeom prst="rect">
                <a:avLst/>
              </a:prstGeom>
              <a:blipFill rotWithShape="0">
                <a:blip r:embed="rId13"/>
                <a:stretch>
                  <a:fillRect b="-55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 Box 23"/>
              <p:cNvSpPr txBox="1">
                <a:spLocks noChangeArrowheads="1"/>
              </p:cNvSpPr>
              <p:nvPr/>
            </p:nvSpPr>
            <p:spPr bwMode="auto">
              <a:xfrm>
                <a:off x="2307683" y="1799177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7683" y="1799177"/>
                <a:ext cx="666750" cy="39243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Area di disegno 148"/>
          <p:cNvGrpSpPr/>
          <p:nvPr/>
        </p:nvGrpSpPr>
        <p:grpSpPr>
          <a:xfrm>
            <a:off x="1242268" y="387238"/>
            <a:ext cx="6160135" cy="3466465"/>
            <a:chOff x="0" y="0"/>
            <a:chExt cx="6160135" cy="3466465"/>
          </a:xfrm>
        </p:grpSpPr>
        <p:sp>
          <p:nvSpPr>
            <p:cNvPr id="52" name="Rettangolo 51"/>
            <p:cNvSpPr/>
            <p:nvPr/>
          </p:nvSpPr>
          <p:spPr>
            <a:xfrm>
              <a:off x="0" y="0"/>
              <a:ext cx="6160135" cy="3466465"/>
            </a:xfrm>
            <a:prstGeom prst="rect">
              <a:avLst/>
            </a:prstGeom>
          </p:spPr>
        </p:sp>
        <p:pic>
          <p:nvPicPr>
            <p:cNvPr id="53" name="Immagin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71631" y="2307351"/>
              <a:ext cx="1450974" cy="451143"/>
            </a:xfrm>
            <a:prstGeom prst="rect">
              <a:avLst/>
            </a:prstGeom>
          </p:spPr>
        </p:pic>
        <p:pic>
          <p:nvPicPr>
            <p:cNvPr id="54" name="Immagine 5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88532" y="1651974"/>
              <a:ext cx="1450974" cy="310923"/>
            </a:xfrm>
            <a:prstGeom prst="rect">
              <a:avLst/>
            </a:prstGeom>
          </p:spPr>
        </p:pic>
        <p:pic>
          <p:nvPicPr>
            <p:cNvPr id="55" name="Immagine 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3584426" y="2377461"/>
              <a:ext cx="1450974" cy="310923"/>
            </a:xfrm>
            <a:prstGeom prst="rect">
              <a:avLst/>
            </a:prstGeom>
          </p:spPr>
        </p:pic>
        <p:cxnSp>
          <p:nvCxnSpPr>
            <p:cNvPr id="56" name="Connettore 1 55"/>
            <p:cNvCxnSpPr>
              <a:endCxn id="55" idx="1"/>
            </p:cNvCxnSpPr>
            <p:nvPr/>
          </p:nvCxnSpPr>
          <p:spPr>
            <a:xfrm flipV="1">
              <a:off x="1489507" y="3258410"/>
              <a:ext cx="2820407" cy="137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898107" y="1223349"/>
                  <a:ext cx="666750" cy="3924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it-IT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7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98107" y="1223349"/>
                  <a:ext cx="666750" cy="392430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718948" y="2246847"/>
                  <a:ext cx="666750" cy="3924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it-IT" sz="1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𝐸</m:t>
                        </m:r>
                        <m:r>
                          <a:rPr lang="it-IT" sz="1800" b="0" i="1" baseline="-250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</m:t>
                        </m:r>
                      </m:oMath>
                    </m:oMathPara>
                  </a14:m>
                  <a:endParaRPr lang="it-IT" sz="12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8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18948" y="2246847"/>
                  <a:ext cx="666750" cy="392430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9" name="Connettore 2 58"/>
            <p:cNvCxnSpPr/>
            <p:nvPr/>
          </p:nvCxnSpPr>
          <p:spPr>
            <a:xfrm>
              <a:off x="1497118" y="2090927"/>
              <a:ext cx="3605" cy="18243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Immagine 59"/>
            <p:cNvPicPr/>
            <p:nvPr/>
          </p:nvPicPr>
          <p:blipFill>
            <a:blip r:embed="rId9"/>
            <a:stretch>
              <a:fillRect/>
            </a:stretch>
          </p:blipFill>
          <p:spPr>
            <a:xfrm rot="5400000">
              <a:off x="2446745" y="2310174"/>
              <a:ext cx="1473200" cy="450850"/>
            </a:xfrm>
            <a:prstGeom prst="rect">
              <a:avLst/>
            </a:prstGeom>
          </p:spPr>
        </p:pic>
        <p:cxnSp>
          <p:nvCxnSpPr>
            <p:cNvPr id="61" name="Connettore 1 60"/>
            <p:cNvCxnSpPr>
              <a:endCxn id="55" idx="3"/>
            </p:cNvCxnSpPr>
            <p:nvPr/>
          </p:nvCxnSpPr>
          <p:spPr>
            <a:xfrm>
              <a:off x="2890135" y="1807435"/>
              <a:ext cx="141977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597615" y="2373454"/>
                  <a:ext cx="666115" cy="3924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it-IT" sz="1800" b="0" dirty="0" smtClean="0">
                      <a:effectLst/>
                      <a:ea typeface="Times New Roman" panose="02020603050405020304" pitchFamily="18" charset="0"/>
                    </a:rPr>
                    <a:t>J</a:t>
                  </a:r>
                  <a14:m>
                    <m:oMath xmlns:m="http://schemas.openxmlformats.org/officeDocument/2006/math">
                      <m:r>
                        <a:rPr lang="it-IT" sz="1800" b="0" i="1" baseline="-2500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4</m:t>
                      </m:r>
                    </m:oMath>
                  </a14:m>
                  <a:endParaRPr lang="it-IT" sz="1200" baseline="-25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2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597615" y="2373454"/>
                  <a:ext cx="666115" cy="392430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l="-8257" t="-9375" b="-1875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4313582" y="2342141"/>
                  <a:ext cx="666115" cy="3924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it-IT" sz="180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it-IT" sz="1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it-IT" sz="1800" b="0" i="1" smtClean="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it-IT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3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13582" y="2342141"/>
                  <a:ext cx="666115" cy="392430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it-IT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4" name="Connettore 2 63"/>
          <p:cNvCxnSpPr/>
          <p:nvPr/>
        </p:nvCxnSpPr>
        <p:spPr>
          <a:xfrm flipV="1">
            <a:off x="4422008" y="2386950"/>
            <a:ext cx="3605" cy="18243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/>
          <p:nvPr/>
        </p:nvCxnSpPr>
        <p:spPr>
          <a:xfrm rot="16200000" flipV="1">
            <a:off x="4115617" y="2094580"/>
            <a:ext cx="3605" cy="18243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/>
          <p:nvPr/>
        </p:nvCxnSpPr>
        <p:spPr>
          <a:xfrm rot="5400000" flipV="1">
            <a:off x="4880688" y="2099031"/>
            <a:ext cx="3605" cy="18243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e 66"/>
          <p:cNvSpPr/>
          <p:nvPr/>
        </p:nvSpPr>
        <p:spPr>
          <a:xfrm>
            <a:off x="4389571" y="2158726"/>
            <a:ext cx="66675" cy="666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68" name="Ovale 67"/>
          <p:cNvSpPr/>
          <p:nvPr/>
        </p:nvSpPr>
        <p:spPr>
          <a:xfrm>
            <a:off x="2708922" y="2160100"/>
            <a:ext cx="66675" cy="666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69" name="Ovale 68"/>
          <p:cNvSpPr/>
          <p:nvPr/>
        </p:nvSpPr>
        <p:spPr>
          <a:xfrm>
            <a:off x="4387790" y="3613945"/>
            <a:ext cx="66675" cy="6667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027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Grafo; albero (solido), </a:t>
            </a:r>
            <a:r>
              <a:rPr lang="it-IT" dirty="0" err="1" smtClean="0"/>
              <a:t>coalbero</a:t>
            </a:r>
            <a:r>
              <a:rPr lang="it-IT" dirty="0" smtClean="0"/>
              <a:t> (tratteggiato)</a:t>
            </a:r>
            <a:endParaRPr lang="it-IT" dirty="0"/>
          </a:p>
        </p:txBody>
      </p:sp>
      <p:sp>
        <p:nvSpPr>
          <p:cNvPr id="33" name="Figura a mano libera 32"/>
          <p:cNvSpPr/>
          <p:nvPr/>
        </p:nvSpPr>
        <p:spPr>
          <a:xfrm>
            <a:off x="1795752" y="3178137"/>
            <a:ext cx="1297662" cy="2289848"/>
          </a:xfrm>
          <a:custGeom>
            <a:avLst/>
            <a:gdLst>
              <a:gd name="connsiteX0" fmla="*/ 475877 w 1288387"/>
              <a:gd name="connsiteY0" fmla="*/ 0 h 2092107"/>
              <a:gd name="connsiteX1" fmla="*/ 16 w 1288387"/>
              <a:gd name="connsiteY1" fmla="*/ 853751 h 2092107"/>
              <a:gd name="connsiteX2" fmla="*/ 489873 w 1288387"/>
              <a:gd name="connsiteY2" fmla="*/ 1880118 h 2092107"/>
              <a:gd name="connsiteX3" fmla="*/ 1222326 w 1288387"/>
              <a:gd name="connsiteY3" fmla="*/ 2076061 h 2092107"/>
              <a:gd name="connsiteX4" fmla="*/ 1208330 w 1288387"/>
              <a:gd name="connsiteY4" fmla="*/ 2066731 h 2092107"/>
              <a:gd name="connsiteX0" fmla="*/ 482478 w 1310909"/>
              <a:gd name="connsiteY0" fmla="*/ 0 h 2100627"/>
              <a:gd name="connsiteX1" fmla="*/ 6617 w 1310909"/>
              <a:gd name="connsiteY1" fmla="*/ 853751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482478 w 1310909"/>
              <a:gd name="connsiteY0" fmla="*/ 0 h 2100627"/>
              <a:gd name="connsiteX1" fmla="*/ 6617 w 1310909"/>
              <a:gd name="connsiteY1" fmla="*/ 697493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501360 w 1337385"/>
              <a:gd name="connsiteY0" fmla="*/ 0 h 2107037"/>
              <a:gd name="connsiteX1" fmla="*/ 25499 w 1337385"/>
              <a:gd name="connsiteY1" fmla="*/ 697493 h 2107037"/>
              <a:gd name="connsiteX2" fmla="*/ 191265 w 1337385"/>
              <a:gd name="connsiteY2" fmla="*/ 1677561 h 2107037"/>
              <a:gd name="connsiteX3" fmla="*/ 1247809 w 1337385"/>
              <a:gd name="connsiteY3" fmla="*/ 2076061 h 2107037"/>
              <a:gd name="connsiteX4" fmla="*/ 1233813 w 1337385"/>
              <a:gd name="connsiteY4" fmla="*/ 2066731 h 2107037"/>
              <a:gd name="connsiteX0" fmla="*/ 501360 w 1373369"/>
              <a:gd name="connsiteY0" fmla="*/ 0 h 2288758"/>
              <a:gd name="connsiteX1" fmla="*/ 25499 w 1373369"/>
              <a:gd name="connsiteY1" fmla="*/ 697493 h 2288758"/>
              <a:gd name="connsiteX2" fmla="*/ 191265 w 1373369"/>
              <a:gd name="connsiteY2" fmla="*/ 1677561 h 2288758"/>
              <a:gd name="connsiteX3" fmla="*/ 1247809 w 1373369"/>
              <a:gd name="connsiteY3" fmla="*/ 2076061 h 2288758"/>
              <a:gd name="connsiteX4" fmla="*/ 1309049 w 1373369"/>
              <a:gd name="connsiteY4" fmla="*/ 2286650 h 2288758"/>
              <a:gd name="connsiteX0" fmla="*/ 489305 w 1303133"/>
              <a:gd name="connsiteY0" fmla="*/ 0 h 2288758"/>
              <a:gd name="connsiteX1" fmla="*/ 13444 w 1303133"/>
              <a:gd name="connsiteY1" fmla="*/ 697493 h 2288758"/>
              <a:gd name="connsiteX2" fmla="*/ 179210 w 1303133"/>
              <a:gd name="connsiteY2" fmla="*/ 1677561 h 2288758"/>
              <a:gd name="connsiteX3" fmla="*/ 680169 w 1303133"/>
              <a:gd name="connsiteY3" fmla="*/ 2076061 h 2288758"/>
              <a:gd name="connsiteX4" fmla="*/ 1296994 w 1303133"/>
              <a:gd name="connsiteY4" fmla="*/ 2286650 h 2288758"/>
              <a:gd name="connsiteX0" fmla="*/ 505707 w 1319674"/>
              <a:gd name="connsiteY0" fmla="*/ 0 h 2289848"/>
              <a:gd name="connsiteX1" fmla="*/ 29846 w 1319674"/>
              <a:gd name="connsiteY1" fmla="*/ 697493 h 2289848"/>
              <a:gd name="connsiteX2" fmla="*/ 120377 w 1319674"/>
              <a:gd name="connsiteY2" fmla="*/ 1359258 h 2289848"/>
              <a:gd name="connsiteX3" fmla="*/ 696571 w 1319674"/>
              <a:gd name="connsiteY3" fmla="*/ 2076061 h 2289848"/>
              <a:gd name="connsiteX4" fmla="*/ 1313396 w 1319674"/>
              <a:gd name="connsiteY4" fmla="*/ 2286650 h 2289848"/>
              <a:gd name="connsiteX0" fmla="*/ 502400 w 1316367"/>
              <a:gd name="connsiteY0" fmla="*/ 0 h 2289848"/>
              <a:gd name="connsiteX1" fmla="*/ 26539 w 1316367"/>
              <a:gd name="connsiteY1" fmla="*/ 697493 h 2289848"/>
              <a:gd name="connsiteX2" fmla="*/ 117070 w 1316367"/>
              <a:gd name="connsiteY2" fmla="*/ 1359258 h 2289848"/>
              <a:gd name="connsiteX3" fmla="*/ 693264 w 1316367"/>
              <a:gd name="connsiteY3" fmla="*/ 2076061 h 2289848"/>
              <a:gd name="connsiteX4" fmla="*/ 1310089 w 1316367"/>
              <a:gd name="connsiteY4" fmla="*/ 2286650 h 2289848"/>
              <a:gd name="connsiteX0" fmla="*/ 483695 w 1297662"/>
              <a:gd name="connsiteY0" fmla="*/ 0 h 2289848"/>
              <a:gd name="connsiteX1" fmla="*/ 36771 w 1297662"/>
              <a:gd name="connsiteY1" fmla="*/ 581746 h 2289848"/>
              <a:gd name="connsiteX2" fmla="*/ 98365 w 1297662"/>
              <a:gd name="connsiteY2" fmla="*/ 1359258 h 2289848"/>
              <a:gd name="connsiteX3" fmla="*/ 674559 w 1297662"/>
              <a:gd name="connsiteY3" fmla="*/ 2076061 h 2289848"/>
              <a:gd name="connsiteX4" fmla="*/ 1291384 w 1297662"/>
              <a:gd name="connsiteY4" fmla="*/ 2286650 h 228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7662" h="2289848">
                <a:moveTo>
                  <a:pt x="483695" y="0"/>
                </a:moveTo>
                <a:cubicBezTo>
                  <a:pt x="244598" y="270199"/>
                  <a:pt x="100993" y="355203"/>
                  <a:pt x="36771" y="581746"/>
                </a:cubicBezTo>
                <a:cubicBezTo>
                  <a:pt x="-27451" y="808289"/>
                  <a:pt x="-7933" y="1110206"/>
                  <a:pt x="98365" y="1359258"/>
                </a:cubicBezTo>
                <a:cubicBezTo>
                  <a:pt x="204663" y="1608310"/>
                  <a:pt x="475723" y="1921496"/>
                  <a:pt x="674559" y="2076061"/>
                </a:cubicBezTo>
                <a:cubicBezTo>
                  <a:pt x="873395" y="2230626"/>
                  <a:pt x="1358253" y="2306866"/>
                  <a:pt x="1291384" y="2286650"/>
                </a:cubicBezTo>
              </a:path>
            </a:pathLst>
          </a:custGeom>
          <a:noFill/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Figura a mano libera 33"/>
          <p:cNvSpPr/>
          <p:nvPr/>
        </p:nvSpPr>
        <p:spPr>
          <a:xfrm>
            <a:off x="3093414" y="3713124"/>
            <a:ext cx="1712922" cy="1754861"/>
          </a:xfrm>
          <a:custGeom>
            <a:avLst/>
            <a:gdLst>
              <a:gd name="connsiteX0" fmla="*/ 475877 w 1288387"/>
              <a:gd name="connsiteY0" fmla="*/ 0 h 2092107"/>
              <a:gd name="connsiteX1" fmla="*/ 16 w 1288387"/>
              <a:gd name="connsiteY1" fmla="*/ 853751 h 2092107"/>
              <a:gd name="connsiteX2" fmla="*/ 489873 w 1288387"/>
              <a:gd name="connsiteY2" fmla="*/ 1880118 h 2092107"/>
              <a:gd name="connsiteX3" fmla="*/ 1222326 w 1288387"/>
              <a:gd name="connsiteY3" fmla="*/ 2076061 h 2092107"/>
              <a:gd name="connsiteX4" fmla="*/ 1208330 w 1288387"/>
              <a:gd name="connsiteY4" fmla="*/ 2066731 h 2092107"/>
              <a:gd name="connsiteX0" fmla="*/ 482478 w 1310909"/>
              <a:gd name="connsiteY0" fmla="*/ 0 h 2100627"/>
              <a:gd name="connsiteX1" fmla="*/ 6617 w 1310909"/>
              <a:gd name="connsiteY1" fmla="*/ 853751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482478 w 1310909"/>
              <a:gd name="connsiteY0" fmla="*/ 0 h 2100627"/>
              <a:gd name="connsiteX1" fmla="*/ 6617 w 1310909"/>
              <a:gd name="connsiteY1" fmla="*/ 697493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501360 w 1337385"/>
              <a:gd name="connsiteY0" fmla="*/ 0 h 2107037"/>
              <a:gd name="connsiteX1" fmla="*/ 25499 w 1337385"/>
              <a:gd name="connsiteY1" fmla="*/ 697493 h 2107037"/>
              <a:gd name="connsiteX2" fmla="*/ 191265 w 1337385"/>
              <a:gd name="connsiteY2" fmla="*/ 1677561 h 2107037"/>
              <a:gd name="connsiteX3" fmla="*/ 1247809 w 1337385"/>
              <a:gd name="connsiteY3" fmla="*/ 2076061 h 2107037"/>
              <a:gd name="connsiteX4" fmla="*/ 1233813 w 1337385"/>
              <a:gd name="connsiteY4" fmla="*/ 2066731 h 2107037"/>
              <a:gd name="connsiteX0" fmla="*/ 501360 w 1373369"/>
              <a:gd name="connsiteY0" fmla="*/ 0 h 2288758"/>
              <a:gd name="connsiteX1" fmla="*/ 25499 w 1373369"/>
              <a:gd name="connsiteY1" fmla="*/ 697493 h 2288758"/>
              <a:gd name="connsiteX2" fmla="*/ 191265 w 1373369"/>
              <a:gd name="connsiteY2" fmla="*/ 1677561 h 2288758"/>
              <a:gd name="connsiteX3" fmla="*/ 1247809 w 1373369"/>
              <a:gd name="connsiteY3" fmla="*/ 2076061 h 2288758"/>
              <a:gd name="connsiteX4" fmla="*/ 1309049 w 1373369"/>
              <a:gd name="connsiteY4" fmla="*/ 2286650 h 2288758"/>
              <a:gd name="connsiteX0" fmla="*/ 489305 w 1303133"/>
              <a:gd name="connsiteY0" fmla="*/ 0 h 2288758"/>
              <a:gd name="connsiteX1" fmla="*/ 13444 w 1303133"/>
              <a:gd name="connsiteY1" fmla="*/ 697493 h 2288758"/>
              <a:gd name="connsiteX2" fmla="*/ 179210 w 1303133"/>
              <a:gd name="connsiteY2" fmla="*/ 1677561 h 2288758"/>
              <a:gd name="connsiteX3" fmla="*/ 680169 w 1303133"/>
              <a:gd name="connsiteY3" fmla="*/ 2076061 h 2288758"/>
              <a:gd name="connsiteX4" fmla="*/ 1296994 w 1303133"/>
              <a:gd name="connsiteY4" fmla="*/ 2286650 h 2288758"/>
              <a:gd name="connsiteX0" fmla="*/ 505707 w 1319674"/>
              <a:gd name="connsiteY0" fmla="*/ 0 h 2289848"/>
              <a:gd name="connsiteX1" fmla="*/ 29846 w 1319674"/>
              <a:gd name="connsiteY1" fmla="*/ 697493 h 2289848"/>
              <a:gd name="connsiteX2" fmla="*/ 120377 w 1319674"/>
              <a:gd name="connsiteY2" fmla="*/ 1359258 h 2289848"/>
              <a:gd name="connsiteX3" fmla="*/ 696571 w 1319674"/>
              <a:gd name="connsiteY3" fmla="*/ 2076061 h 2289848"/>
              <a:gd name="connsiteX4" fmla="*/ 1313396 w 1319674"/>
              <a:gd name="connsiteY4" fmla="*/ 2286650 h 2289848"/>
              <a:gd name="connsiteX0" fmla="*/ 502400 w 1316367"/>
              <a:gd name="connsiteY0" fmla="*/ 0 h 2289848"/>
              <a:gd name="connsiteX1" fmla="*/ 26539 w 1316367"/>
              <a:gd name="connsiteY1" fmla="*/ 697493 h 2289848"/>
              <a:gd name="connsiteX2" fmla="*/ 117070 w 1316367"/>
              <a:gd name="connsiteY2" fmla="*/ 1359258 h 2289848"/>
              <a:gd name="connsiteX3" fmla="*/ 693264 w 1316367"/>
              <a:gd name="connsiteY3" fmla="*/ 2076061 h 2289848"/>
              <a:gd name="connsiteX4" fmla="*/ 1310089 w 1316367"/>
              <a:gd name="connsiteY4" fmla="*/ 2286650 h 2289848"/>
              <a:gd name="connsiteX0" fmla="*/ 483695 w 1297662"/>
              <a:gd name="connsiteY0" fmla="*/ 0 h 2289848"/>
              <a:gd name="connsiteX1" fmla="*/ 36771 w 1297662"/>
              <a:gd name="connsiteY1" fmla="*/ 581746 h 2289848"/>
              <a:gd name="connsiteX2" fmla="*/ 98365 w 1297662"/>
              <a:gd name="connsiteY2" fmla="*/ 1359258 h 2289848"/>
              <a:gd name="connsiteX3" fmla="*/ 674559 w 1297662"/>
              <a:gd name="connsiteY3" fmla="*/ 2076061 h 2289848"/>
              <a:gd name="connsiteX4" fmla="*/ 1291384 w 1297662"/>
              <a:gd name="connsiteY4" fmla="*/ 2286650 h 2289848"/>
              <a:gd name="connsiteX0" fmla="*/ 446155 w 2188329"/>
              <a:gd name="connsiteY0" fmla="*/ 0 h 2289848"/>
              <a:gd name="connsiteX1" fmla="*/ 2186846 w 2188329"/>
              <a:gd name="connsiteY1" fmla="*/ 535448 h 2289848"/>
              <a:gd name="connsiteX2" fmla="*/ 60825 w 2188329"/>
              <a:gd name="connsiteY2" fmla="*/ 1359258 h 2289848"/>
              <a:gd name="connsiteX3" fmla="*/ 637019 w 2188329"/>
              <a:gd name="connsiteY3" fmla="*/ 2076061 h 2289848"/>
              <a:gd name="connsiteX4" fmla="*/ 1253844 w 2188329"/>
              <a:gd name="connsiteY4" fmla="*/ 2286650 h 2289848"/>
              <a:gd name="connsiteX0" fmla="*/ 24227 w 2381359"/>
              <a:gd name="connsiteY0" fmla="*/ 0 h 2289351"/>
              <a:gd name="connsiteX1" fmla="*/ 1764918 w 2381359"/>
              <a:gd name="connsiteY1" fmla="*/ 535448 h 2289351"/>
              <a:gd name="connsiteX2" fmla="*/ 2301074 w 2381359"/>
              <a:gd name="connsiteY2" fmla="*/ 1475005 h 2289351"/>
              <a:gd name="connsiteX3" fmla="*/ 215091 w 2381359"/>
              <a:gd name="connsiteY3" fmla="*/ 2076061 h 2289351"/>
              <a:gd name="connsiteX4" fmla="*/ 831916 w 2381359"/>
              <a:gd name="connsiteY4" fmla="*/ 2286650 h 2289351"/>
              <a:gd name="connsiteX0" fmla="*/ 24227 w 2532427"/>
              <a:gd name="connsiteY0" fmla="*/ 0 h 2288656"/>
              <a:gd name="connsiteX1" fmla="*/ 1764918 w 2532427"/>
              <a:gd name="connsiteY1" fmla="*/ 535448 h 2288656"/>
              <a:gd name="connsiteX2" fmla="*/ 2301074 w 2532427"/>
              <a:gd name="connsiteY2" fmla="*/ 1475005 h 2288656"/>
              <a:gd name="connsiteX3" fmla="*/ 2431643 w 2532427"/>
              <a:gd name="connsiteY3" fmla="*/ 2035549 h 2288656"/>
              <a:gd name="connsiteX4" fmla="*/ 831916 w 2532427"/>
              <a:gd name="connsiteY4" fmla="*/ 2286650 h 2288656"/>
              <a:gd name="connsiteX0" fmla="*/ 24316 w 2544927"/>
              <a:gd name="connsiteY0" fmla="*/ 0 h 2290309"/>
              <a:gd name="connsiteX1" fmla="*/ 1765007 w 2544927"/>
              <a:gd name="connsiteY1" fmla="*/ 535448 h 2290309"/>
              <a:gd name="connsiteX2" fmla="*/ 2341674 w 2544927"/>
              <a:gd name="connsiteY2" fmla="*/ 1023593 h 2290309"/>
              <a:gd name="connsiteX3" fmla="*/ 2431732 w 2544927"/>
              <a:gd name="connsiteY3" fmla="*/ 2035549 h 2290309"/>
              <a:gd name="connsiteX4" fmla="*/ 832005 w 2544927"/>
              <a:gd name="connsiteY4" fmla="*/ 2286650 h 2290309"/>
              <a:gd name="connsiteX0" fmla="*/ 933002 w 1712922"/>
              <a:gd name="connsiteY0" fmla="*/ 0 h 1754861"/>
              <a:gd name="connsiteX1" fmla="*/ 1509669 w 1712922"/>
              <a:gd name="connsiteY1" fmla="*/ 488145 h 1754861"/>
              <a:gd name="connsiteX2" fmla="*/ 1599727 w 1712922"/>
              <a:gd name="connsiteY2" fmla="*/ 1500101 h 1754861"/>
              <a:gd name="connsiteX3" fmla="*/ 0 w 1712922"/>
              <a:gd name="connsiteY3" fmla="*/ 1751202 h 175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922" h="1754861">
                <a:moveTo>
                  <a:pt x="933002" y="0"/>
                </a:moveTo>
                <a:cubicBezTo>
                  <a:pt x="1319228" y="170599"/>
                  <a:pt x="1398548" y="238128"/>
                  <a:pt x="1509669" y="488145"/>
                </a:cubicBezTo>
                <a:cubicBezTo>
                  <a:pt x="1620790" y="738162"/>
                  <a:pt x="1851338" y="1289592"/>
                  <a:pt x="1599727" y="1500101"/>
                </a:cubicBezTo>
                <a:cubicBezTo>
                  <a:pt x="1348116" y="1710610"/>
                  <a:pt x="66869" y="1771418"/>
                  <a:pt x="0" y="1751202"/>
                </a:cubicBezTo>
              </a:path>
            </a:pathLst>
          </a:custGeom>
          <a:noFill/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Figura a mano libera 34"/>
          <p:cNvSpPr/>
          <p:nvPr/>
        </p:nvSpPr>
        <p:spPr>
          <a:xfrm>
            <a:off x="2269936" y="2910096"/>
            <a:ext cx="1764956" cy="804592"/>
          </a:xfrm>
          <a:custGeom>
            <a:avLst/>
            <a:gdLst>
              <a:gd name="connsiteX0" fmla="*/ 475877 w 1288387"/>
              <a:gd name="connsiteY0" fmla="*/ 0 h 2092107"/>
              <a:gd name="connsiteX1" fmla="*/ 16 w 1288387"/>
              <a:gd name="connsiteY1" fmla="*/ 853751 h 2092107"/>
              <a:gd name="connsiteX2" fmla="*/ 489873 w 1288387"/>
              <a:gd name="connsiteY2" fmla="*/ 1880118 h 2092107"/>
              <a:gd name="connsiteX3" fmla="*/ 1222326 w 1288387"/>
              <a:gd name="connsiteY3" fmla="*/ 2076061 h 2092107"/>
              <a:gd name="connsiteX4" fmla="*/ 1208330 w 1288387"/>
              <a:gd name="connsiteY4" fmla="*/ 2066731 h 2092107"/>
              <a:gd name="connsiteX0" fmla="*/ 482478 w 1310909"/>
              <a:gd name="connsiteY0" fmla="*/ 0 h 2100627"/>
              <a:gd name="connsiteX1" fmla="*/ 6617 w 1310909"/>
              <a:gd name="connsiteY1" fmla="*/ 853751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482478 w 1310909"/>
              <a:gd name="connsiteY0" fmla="*/ 0 h 2100627"/>
              <a:gd name="connsiteX1" fmla="*/ 6617 w 1310909"/>
              <a:gd name="connsiteY1" fmla="*/ 697493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501360 w 1337385"/>
              <a:gd name="connsiteY0" fmla="*/ 0 h 2107037"/>
              <a:gd name="connsiteX1" fmla="*/ 25499 w 1337385"/>
              <a:gd name="connsiteY1" fmla="*/ 697493 h 2107037"/>
              <a:gd name="connsiteX2" fmla="*/ 191265 w 1337385"/>
              <a:gd name="connsiteY2" fmla="*/ 1677561 h 2107037"/>
              <a:gd name="connsiteX3" fmla="*/ 1247809 w 1337385"/>
              <a:gd name="connsiteY3" fmla="*/ 2076061 h 2107037"/>
              <a:gd name="connsiteX4" fmla="*/ 1233813 w 1337385"/>
              <a:gd name="connsiteY4" fmla="*/ 2066731 h 2107037"/>
              <a:gd name="connsiteX0" fmla="*/ 501360 w 1373369"/>
              <a:gd name="connsiteY0" fmla="*/ 0 h 2288758"/>
              <a:gd name="connsiteX1" fmla="*/ 25499 w 1373369"/>
              <a:gd name="connsiteY1" fmla="*/ 697493 h 2288758"/>
              <a:gd name="connsiteX2" fmla="*/ 191265 w 1373369"/>
              <a:gd name="connsiteY2" fmla="*/ 1677561 h 2288758"/>
              <a:gd name="connsiteX3" fmla="*/ 1247809 w 1373369"/>
              <a:gd name="connsiteY3" fmla="*/ 2076061 h 2288758"/>
              <a:gd name="connsiteX4" fmla="*/ 1309049 w 1373369"/>
              <a:gd name="connsiteY4" fmla="*/ 2286650 h 2288758"/>
              <a:gd name="connsiteX0" fmla="*/ 489305 w 1303133"/>
              <a:gd name="connsiteY0" fmla="*/ 0 h 2288758"/>
              <a:gd name="connsiteX1" fmla="*/ 13444 w 1303133"/>
              <a:gd name="connsiteY1" fmla="*/ 697493 h 2288758"/>
              <a:gd name="connsiteX2" fmla="*/ 179210 w 1303133"/>
              <a:gd name="connsiteY2" fmla="*/ 1677561 h 2288758"/>
              <a:gd name="connsiteX3" fmla="*/ 680169 w 1303133"/>
              <a:gd name="connsiteY3" fmla="*/ 2076061 h 2288758"/>
              <a:gd name="connsiteX4" fmla="*/ 1296994 w 1303133"/>
              <a:gd name="connsiteY4" fmla="*/ 2286650 h 2288758"/>
              <a:gd name="connsiteX0" fmla="*/ 505707 w 1319674"/>
              <a:gd name="connsiteY0" fmla="*/ 0 h 2289848"/>
              <a:gd name="connsiteX1" fmla="*/ 29846 w 1319674"/>
              <a:gd name="connsiteY1" fmla="*/ 697493 h 2289848"/>
              <a:gd name="connsiteX2" fmla="*/ 120377 w 1319674"/>
              <a:gd name="connsiteY2" fmla="*/ 1359258 h 2289848"/>
              <a:gd name="connsiteX3" fmla="*/ 696571 w 1319674"/>
              <a:gd name="connsiteY3" fmla="*/ 2076061 h 2289848"/>
              <a:gd name="connsiteX4" fmla="*/ 1313396 w 1319674"/>
              <a:gd name="connsiteY4" fmla="*/ 2286650 h 2289848"/>
              <a:gd name="connsiteX0" fmla="*/ 502400 w 1316367"/>
              <a:gd name="connsiteY0" fmla="*/ 0 h 2289848"/>
              <a:gd name="connsiteX1" fmla="*/ 26539 w 1316367"/>
              <a:gd name="connsiteY1" fmla="*/ 697493 h 2289848"/>
              <a:gd name="connsiteX2" fmla="*/ 117070 w 1316367"/>
              <a:gd name="connsiteY2" fmla="*/ 1359258 h 2289848"/>
              <a:gd name="connsiteX3" fmla="*/ 693264 w 1316367"/>
              <a:gd name="connsiteY3" fmla="*/ 2076061 h 2289848"/>
              <a:gd name="connsiteX4" fmla="*/ 1310089 w 1316367"/>
              <a:gd name="connsiteY4" fmla="*/ 2286650 h 2289848"/>
              <a:gd name="connsiteX0" fmla="*/ 483695 w 1297662"/>
              <a:gd name="connsiteY0" fmla="*/ 0 h 2289848"/>
              <a:gd name="connsiteX1" fmla="*/ 36771 w 1297662"/>
              <a:gd name="connsiteY1" fmla="*/ 581746 h 2289848"/>
              <a:gd name="connsiteX2" fmla="*/ 98365 w 1297662"/>
              <a:gd name="connsiteY2" fmla="*/ 1359258 h 2289848"/>
              <a:gd name="connsiteX3" fmla="*/ 674559 w 1297662"/>
              <a:gd name="connsiteY3" fmla="*/ 2076061 h 2289848"/>
              <a:gd name="connsiteX4" fmla="*/ 1291384 w 1297662"/>
              <a:gd name="connsiteY4" fmla="*/ 2286650 h 2289848"/>
              <a:gd name="connsiteX0" fmla="*/ 483695 w 2526238"/>
              <a:gd name="connsiteY0" fmla="*/ 115096 h 2241892"/>
              <a:gd name="connsiteX1" fmla="*/ 36771 w 2526238"/>
              <a:gd name="connsiteY1" fmla="*/ 696842 h 2241892"/>
              <a:gd name="connsiteX2" fmla="*/ 98365 w 2526238"/>
              <a:gd name="connsiteY2" fmla="*/ 1474354 h 2241892"/>
              <a:gd name="connsiteX3" fmla="*/ 674559 w 2526238"/>
              <a:gd name="connsiteY3" fmla="*/ 2191157 h 2241892"/>
              <a:gd name="connsiteX4" fmla="*/ 2524088 w 2526238"/>
              <a:gd name="connsiteY4" fmla="*/ 0 h 2241892"/>
              <a:gd name="connsiteX0" fmla="*/ 544976 w 2591373"/>
              <a:gd name="connsiteY0" fmla="*/ 581900 h 1970680"/>
              <a:gd name="connsiteX1" fmla="*/ 98052 w 2591373"/>
              <a:gd name="connsiteY1" fmla="*/ 1163646 h 1970680"/>
              <a:gd name="connsiteX2" fmla="*/ 159646 w 2591373"/>
              <a:gd name="connsiteY2" fmla="*/ 1941158 h 1970680"/>
              <a:gd name="connsiteX3" fmla="*/ 1742837 w 2591373"/>
              <a:gd name="connsiteY3" fmla="*/ 53658 h 1970680"/>
              <a:gd name="connsiteX4" fmla="*/ 2585369 w 2591373"/>
              <a:gd name="connsiteY4" fmla="*/ 466804 h 1970680"/>
              <a:gd name="connsiteX0" fmla="*/ 544976 w 2591373"/>
              <a:gd name="connsiteY0" fmla="*/ 581900 h 1970680"/>
              <a:gd name="connsiteX1" fmla="*/ 98052 w 2591373"/>
              <a:gd name="connsiteY1" fmla="*/ 1163646 h 1970680"/>
              <a:gd name="connsiteX2" fmla="*/ 159646 w 2591373"/>
              <a:gd name="connsiteY2" fmla="*/ 1941158 h 1970680"/>
              <a:gd name="connsiteX3" fmla="*/ 1742837 w 2591373"/>
              <a:gd name="connsiteY3" fmla="*/ 53658 h 1970680"/>
              <a:gd name="connsiteX4" fmla="*/ 2585369 w 2591373"/>
              <a:gd name="connsiteY4" fmla="*/ 466804 h 1970680"/>
              <a:gd name="connsiteX0" fmla="*/ 500305 w 2546702"/>
              <a:gd name="connsiteY0" fmla="*/ 581900 h 1176065"/>
              <a:gd name="connsiteX1" fmla="*/ 53381 w 2546702"/>
              <a:gd name="connsiteY1" fmla="*/ 1163646 h 1176065"/>
              <a:gd name="connsiteX2" fmla="*/ 1698166 w 2546702"/>
              <a:gd name="connsiteY2" fmla="*/ 53658 h 1176065"/>
              <a:gd name="connsiteX3" fmla="*/ 2540698 w 2546702"/>
              <a:gd name="connsiteY3" fmla="*/ 466804 h 1176065"/>
              <a:gd name="connsiteX0" fmla="*/ 56264 w 2101383"/>
              <a:gd name="connsiteY0" fmla="*/ 545138 h 614385"/>
              <a:gd name="connsiteX1" fmla="*/ 604763 w 2101383"/>
              <a:gd name="connsiteY1" fmla="*/ 125673 h 614385"/>
              <a:gd name="connsiteX2" fmla="*/ 1254125 w 2101383"/>
              <a:gd name="connsiteY2" fmla="*/ 16896 h 614385"/>
              <a:gd name="connsiteX3" fmla="*/ 2096657 w 2101383"/>
              <a:gd name="connsiteY3" fmla="*/ 430042 h 614385"/>
              <a:gd name="connsiteX0" fmla="*/ 50842 w 2194346"/>
              <a:gd name="connsiteY0" fmla="*/ 556951 h 625364"/>
              <a:gd name="connsiteX1" fmla="*/ 697726 w 2194346"/>
              <a:gd name="connsiteY1" fmla="*/ 125911 h 625364"/>
              <a:gd name="connsiteX2" fmla="*/ 1347088 w 2194346"/>
              <a:gd name="connsiteY2" fmla="*/ 17134 h 625364"/>
              <a:gd name="connsiteX3" fmla="*/ 2189620 w 2194346"/>
              <a:gd name="connsiteY3" fmla="*/ 430280 h 625364"/>
              <a:gd name="connsiteX0" fmla="*/ 50842 w 2194346"/>
              <a:gd name="connsiteY0" fmla="*/ 556951 h 625364"/>
              <a:gd name="connsiteX1" fmla="*/ 697726 w 2194346"/>
              <a:gd name="connsiteY1" fmla="*/ 125911 h 625364"/>
              <a:gd name="connsiteX2" fmla="*/ 1347088 w 2194346"/>
              <a:gd name="connsiteY2" fmla="*/ 17134 h 625364"/>
              <a:gd name="connsiteX3" fmla="*/ 2189620 w 2194346"/>
              <a:gd name="connsiteY3" fmla="*/ 430280 h 625364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49928 w 2193432"/>
              <a:gd name="connsiteY0" fmla="*/ 539817 h 582844"/>
              <a:gd name="connsiteX1" fmla="*/ 112289 w 2193432"/>
              <a:gd name="connsiteY1" fmla="*/ 543703 h 582844"/>
              <a:gd name="connsiteX2" fmla="*/ 1346174 w 2193432"/>
              <a:gd name="connsiteY2" fmla="*/ 0 h 582844"/>
              <a:gd name="connsiteX3" fmla="*/ 2188706 w 2193432"/>
              <a:gd name="connsiteY3" fmla="*/ 413146 h 582844"/>
              <a:gd name="connsiteX0" fmla="*/ 0 w 2143652"/>
              <a:gd name="connsiteY0" fmla="*/ 540901 h 540903"/>
              <a:gd name="connsiteX1" fmla="*/ 513774 w 2143652"/>
              <a:gd name="connsiteY1" fmla="*/ 301719 h 540903"/>
              <a:gd name="connsiteX2" fmla="*/ 1296246 w 2143652"/>
              <a:gd name="connsiteY2" fmla="*/ 1084 h 540903"/>
              <a:gd name="connsiteX3" fmla="*/ 2138778 w 2143652"/>
              <a:gd name="connsiteY3" fmla="*/ 414230 h 540903"/>
              <a:gd name="connsiteX0" fmla="*/ 0 w 2143652"/>
              <a:gd name="connsiteY0" fmla="*/ 540901 h 540903"/>
              <a:gd name="connsiteX1" fmla="*/ 513774 w 2143652"/>
              <a:gd name="connsiteY1" fmla="*/ 301719 h 540903"/>
              <a:gd name="connsiteX2" fmla="*/ 1296246 w 2143652"/>
              <a:gd name="connsiteY2" fmla="*/ 1084 h 540903"/>
              <a:gd name="connsiteX3" fmla="*/ 2138778 w 2143652"/>
              <a:gd name="connsiteY3" fmla="*/ 414230 h 540903"/>
              <a:gd name="connsiteX0" fmla="*/ 0 w 1788539"/>
              <a:gd name="connsiteY0" fmla="*/ 567322 h 1077578"/>
              <a:gd name="connsiteX1" fmla="*/ 513774 w 1788539"/>
              <a:gd name="connsiteY1" fmla="*/ 328140 h 1077578"/>
              <a:gd name="connsiteX2" fmla="*/ 1296246 w 1788539"/>
              <a:gd name="connsiteY2" fmla="*/ 27505 h 1077578"/>
              <a:gd name="connsiteX3" fmla="*/ 1779963 w 1788539"/>
              <a:gd name="connsiteY3" fmla="*/ 1077259 h 1077578"/>
              <a:gd name="connsiteX0" fmla="*/ 0 w 1787746"/>
              <a:gd name="connsiteY0" fmla="*/ 264624 h 775233"/>
              <a:gd name="connsiteX1" fmla="*/ 513774 w 1787746"/>
              <a:gd name="connsiteY1" fmla="*/ 25442 h 775233"/>
              <a:gd name="connsiteX2" fmla="*/ 1255735 w 1787746"/>
              <a:gd name="connsiteY2" fmla="*/ 228306 h 775233"/>
              <a:gd name="connsiteX3" fmla="*/ 1779963 w 1787746"/>
              <a:gd name="connsiteY3" fmla="*/ 774561 h 775233"/>
              <a:gd name="connsiteX0" fmla="*/ 0 w 1764957"/>
              <a:gd name="connsiteY0" fmla="*/ 264624 h 775233"/>
              <a:gd name="connsiteX1" fmla="*/ 513774 w 1764957"/>
              <a:gd name="connsiteY1" fmla="*/ 25442 h 775233"/>
              <a:gd name="connsiteX2" fmla="*/ 1255735 w 1764957"/>
              <a:gd name="connsiteY2" fmla="*/ 228306 h 775233"/>
              <a:gd name="connsiteX3" fmla="*/ 1756813 w 1764957"/>
              <a:gd name="connsiteY3" fmla="*/ 774561 h 775233"/>
              <a:gd name="connsiteX0" fmla="*/ 0 w 1736521"/>
              <a:gd name="connsiteY0" fmla="*/ 264624 h 775233"/>
              <a:gd name="connsiteX1" fmla="*/ 513774 w 1736521"/>
              <a:gd name="connsiteY1" fmla="*/ 25442 h 775233"/>
              <a:gd name="connsiteX2" fmla="*/ 1255735 w 1736521"/>
              <a:gd name="connsiteY2" fmla="*/ 228306 h 775233"/>
              <a:gd name="connsiteX3" fmla="*/ 1727876 w 1736521"/>
              <a:gd name="connsiteY3" fmla="*/ 774561 h 775233"/>
              <a:gd name="connsiteX0" fmla="*/ 0 w 1764956"/>
              <a:gd name="connsiteY0" fmla="*/ 265081 h 804592"/>
              <a:gd name="connsiteX1" fmla="*/ 513774 w 1764956"/>
              <a:gd name="connsiteY1" fmla="*/ 25899 h 804592"/>
              <a:gd name="connsiteX2" fmla="*/ 1255735 w 1764956"/>
              <a:gd name="connsiteY2" fmla="*/ 228763 h 804592"/>
              <a:gd name="connsiteX3" fmla="*/ 1756812 w 1764956"/>
              <a:gd name="connsiteY3" fmla="*/ 803954 h 80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956" h="804592">
                <a:moveTo>
                  <a:pt x="0" y="265081"/>
                </a:moveTo>
                <a:cubicBezTo>
                  <a:pt x="10393" y="265729"/>
                  <a:pt x="297733" y="115869"/>
                  <a:pt x="513774" y="25899"/>
                </a:cubicBezTo>
                <a:cubicBezTo>
                  <a:pt x="729815" y="-64070"/>
                  <a:pt x="1048562" y="99087"/>
                  <a:pt x="1255735" y="228763"/>
                </a:cubicBezTo>
                <a:cubicBezTo>
                  <a:pt x="1462908" y="358439"/>
                  <a:pt x="1823681" y="824170"/>
                  <a:pt x="1756812" y="803954"/>
                </a:cubicBezTo>
              </a:path>
            </a:pathLst>
          </a:custGeom>
          <a:noFill/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Figura a mano libera 35"/>
          <p:cNvSpPr/>
          <p:nvPr/>
        </p:nvSpPr>
        <p:spPr>
          <a:xfrm>
            <a:off x="3088455" y="3707851"/>
            <a:ext cx="940796" cy="1752915"/>
          </a:xfrm>
          <a:custGeom>
            <a:avLst/>
            <a:gdLst>
              <a:gd name="connsiteX0" fmla="*/ 475877 w 1288387"/>
              <a:gd name="connsiteY0" fmla="*/ 0 h 2092107"/>
              <a:gd name="connsiteX1" fmla="*/ 16 w 1288387"/>
              <a:gd name="connsiteY1" fmla="*/ 853751 h 2092107"/>
              <a:gd name="connsiteX2" fmla="*/ 489873 w 1288387"/>
              <a:gd name="connsiteY2" fmla="*/ 1880118 h 2092107"/>
              <a:gd name="connsiteX3" fmla="*/ 1222326 w 1288387"/>
              <a:gd name="connsiteY3" fmla="*/ 2076061 h 2092107"/>
              <a:gd name="connsiteX4" fmla="*/ 1208330 w 1288387"/>
              <a:gd name="connsiteY4" fmla="*/ 2066731 h 2092107"/>
              <a:gd name="connsiteX0" fmla="*/ 482478 w 1310909"/>
              <a:gd name="connsiteY0" fmla="*/ 0 h 2100627"/>
              <a:gd name="connsiteX1" fmla="*/ 6617 w 1310909"/>
              <a:gd name="connsiteY1" fmla="*/ 853751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482478 w 1310909"/>
              <a:gd name="connsiteY0" fmla="*/ 0 h 2100627"/>
              <a:gd name="connsiteX1" fmla="*/ 6617 w 1310909"/>
              <a:gd name="connsiteY1" fmla="*/ 697493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501360 w 1337385"/>
              <a:gd name="connsiteY0" fmla="*/ 0 h 2107037"/>
              <a:gd name="connsiteX1" fmla="*/ 25499 w 1337385"/>
              <a:gd name="connsiteY1" fmla="*/ 697493 h 2107037"/>
              <a:gd name="connsiteX2" fmla="*/ 191265 w 1337385"/>
              <a:gd name="connsiteY2" fmla="*/ 1677561 h 2107037"/>
              <a:gd name="connsiteX3" fmla="*/ 1247809 w 1337385"/>
              <a:gd name="connsiteY3" fmla="*/ 2076061 h 2107037"/>
              <a:gd name="connsiteX4" fmla="*/ 1233813 w 1337385"/>
              <a:gd name="connsiteY4" fmla="*/ 2066731 h 2107037"/>
              <a:gd name="connsiteX0" fmla="*/ 501360 w 1373369"/>
              <a:gd name="connsiteY0" fmla="*/ 0 h 2288758"/>
              <a:gd name="connsiteX1" fmla="*/ 25499 w 1373369"/>
              <a:gd name="connsiteY1" fmla="*/ 697493 h 2288758"/>
              <a:gd name="connsiteX2" fmla="*/ 191265 w 1373369"/>
              <a:gd name="connsiteY2" fmla="*/ 1677561 h 2288758"/>
              <a:gd name="connsiteX3" fmla="*/ 1247809 w 1373369"/>
              <a:gd name="connsiteY3" fmla="*/ 2076061 h 2288758"/>
              <a:gd name="connsiteX4" fmla="*/ 1309049 w 1373369"/>
              <a:gd name="connsiteY4" fmla="*/ 2286650 h 2288758"/>
              <a:gd name="connsiteX0" fmla="*/ 489305 w 1303133"/>
              <a:gd name="connsiteY0" fmla="*/ 0 h 2288758"/>
              <a:gd name="connsiteX1" fmla="*/ 13444 w 1303133"/>
              <a:gd name="connsiteY1" fmla="*/ 697493 h 2288758"/>
              <a:gd name="connsiteX2" fmla="*/ 179210 w 1303133"/>
              <a:gd name="connsiteY2" fmla="*/ 1677561 h 2288758"/>
              <a:gd name="connsiteX3" fmla="*/ 680169 w 1303133"/>
              <a:gd name="connsiteY3" fmla="*/ 2076061 h 2288758"/>
              <a:gd name="connsiteX4" fmla="*/ 1296994 w 1303133"/>
              <a:gd name="connsiteY4" fmla="*/ 2286650 h 2288758"/>
              <a:gd name="connsiteX0" fmla="*/ 505707 w 1319674"/>
              <a:gd name="connsiteY0" fmla="*/ 0 h 2289848"/>
              <a:gd name="connsiteX1" fmla="*/ 29846 w 1319674"/>
              <a:gd name="connsiteY1" fmla="*/ 697493 h 2289848"/>
              <a:gd name="connsiteX2" fmla="*/ 120377 w 1319674"/>
              <a:gd name="connsiteY2" fmla="*/ 1359258 h 2289848"/>
              <a:gd name="connsiteX3" fmla="*/ 696571 w 1319674"/>
              <a:gd name="connsiteY3" fmla="*/ 2076061 h 2289848"/>
              <a:gd name="connsiteX4" fmla="*/ 1313396 w 1319674"/>
              <a:gd name="connsiteY4" fmla="*/ 2286650 h 2289848"/>
              <a:gd name="connsiteX0" fmla="*/ 502400 w 1316367"/>
              <a:gd name="connsiteY0" fmla="*/ 0 h 2289848"/>
              <a:gd name="connsiteX1" fmla="*/ 26539 w 1316367"/>
              <a:gd name="connsiteY1" fmla="*/ 697493 h 2289848"/>
              <a:gd name="connsiteX2" fmla="*/ 117070 w 1316367"/>
              <a:gd name="connsiteY2" fmla="*/ 1359258 h 2289848"/>
              <a:gd name="connsiteX3" fmla="*/ 693264 w 1316367"/>
              <a:gd name="connsiteY3" fmla="*/ 2076061 h 2289848"/>
              <a:gd name="connsiteX4" fmla="*/ 1310089 w 1316367"/>
              <a:gd name="connsiteY4" fmla="*/ 2286650 h 2289848"/>
              <a:gd name="connsiteX0" fmla="*/ 483695 w 1297662"/>
              <a:gd name="connsiteY0" fmla="*/ 0 h 2289848"/>
              <a:gd name="connsiteX1" fmla="*/ 36771 w 1297662"/>
              <a:gd name="connsiteY1" fmla="*/ 581746 h 2289848"/>
              <a:gd name="connsiteX2" fmla="*/ 98365 w 1297662"/>
              <a:gd name="connsiteY2" fmla="*/ 1359258 h 2289848"/>
              <a:gd name="connsiteX3" fmla="*/ 674559 w 1297662"/>
              <a:gd name="connsiteY3" fmla="*/ 2076061 h 2289848"/>
              <a:gd name="connsiteX4" fmla="*/ 1291384 w 1297662"/>
              <a:gd name="connsiteY4" fmla="*/ 2286650 h 2289848"/>
              <a:gd name="connsiteX0" fmla="*/ 483695 w 2526238"/>
              <a:gd name="connsiteY0" fmla="*/ 115096 h 2241892"/>
              <a:gd name="connsiteX1" fmla="*/ 36771 w 2526238"/>
              <a:gd name="connsiteY1" fmla="*/ 696842 h 2241892"/>
              <a:gd name="connsiteX2" fmla="*/ 98365 w 2526238"/>
              <a:gd name="connsiteY2" fmla="*/ 1474354 h 2241892"/>
              <a:gd name="connsiteX3" fmla="*/ 674559 w 2526238"/>
              <a:gd name="connsiteY3" fmla="*/ 2191157 h 2241892"/>
              <a:gd name="connsiteX4" fmla="*/ 2524088 w 2526238"/>
              <a:gd name="connsiteY4" fmla="*/ 0 h 2241892"/>
              <a:gd name="connsiteX0" fmla="*/ 544976 w 2591373"/>
              <a:gd name="connsiteY0" fmla="*/ 581900 h 1970680"/>
              <a:gd name="connsiteX1" fmla="*/ 98052 w 2591373"/>
              <a:gd name="connsiteY1" fmla="*/ 1163646 h 1970680"/>
              <a:gd name="connsiteX2" fmla="*/ 159646 w 2591373"/>
              <a:gd name="connsiteY2" fmla="*/ 1941158 h 1970680"/>
              <a:gd name="connsiteX3" fmla="*/ 1742837 w 2591373"/>
              <a:gd name="connsiteY3" fmla="*/ 53658 h 1970680"/>
              <a:gd name="connsiteX4" fmla="*/ 2585369 w 2591373"/>
              <a:gd name="connsiteY4" fmla="*/ 466804 h 1970680"/>
              <a:gd name="connsiteX0" fmla="*/ 544976 w 2591373"/>
              <a:gd name="connsiteY0" fmla="*/ 581900 h 1970680"/>
              <a:gd name="connsiteX1" fmla="*/ 98052 w 2591373"/>
              <a:gd name="connsiteY1" fmla="*/ 1163646 h 1970680"/>
              <a:gd name="connsiteX2" fmla="*/ 159646 w 2591373"/>
              <a:gd name="connsiteY2" fmla="*/ 1941158 h 1970680"/>
              <a:gd name="connsiteX3" fmla="*/ 1742837 w 2591373"/>
              <a:gd name="connsiteY3" fmla="*/ 53658 h 1970680"/>
              <a:gd name="connsiteX4" fmla="*/ 2585369 w 2591373"/>
              <a:gd name="connsiteY4" fmla="*/ 466804 h 1970680"/>
              <a:gd name="connsiteX0" fmla="*/ 500305 w 2546702"/>
              <a:gd name="connsiteY0" fmla="*/ 581900 h 1176065"/>
              <a:gd name="connsiteX1" fmla="*/ 53381 w 2546702"/>
              <a:gd name="connsiteY1" fmla="*/ 1163646 h 1176065"/>
              <a:gd name="connsiteX2" fmla="*/ 1698166 w 2546702"/>
              <a:gd name="connsiteY2" fmla="*/ 53658 h 1176065"/>
              <a:gd name="connsiteX3" fmla="*/ 2540698 w 2546702"/>
              <a:gd name="connsiteY3" fmla="*/ 466804 h 1176065"/>
              <a:gd name="connsiteX0" fmla="*/ 56264 w 2101383"/>
              <a:gd name="connsiteY0" fmla="*/ 545138 h 614385"/>
              <a:gd name="connsiteX1" fmla="*/ 604763 w 2101383"/>
              <a:gd name="connsiteY1" fmla="*/ 125673 h 614385"/>
              <a:gd name="connsiteX2" fmla="*/ 1254125 w 2101383"/>
              <a:gd name="connsiteY2" fmla="*/ 16896 h 614385"/>
              <a:gd name="connsiteX3" fmla="*/ 2096657 w 2101383"/>
              <a:gd name="connsiteY3" fmla="*/ 430042 h 614385"/>
              <a:gd name="connsiteX0" fmla="*/ 50842 w 2194346"/>
              <a:gd name="connsiteY0" fmla="*/ 556951 h 625364"/>
              <a:gd name="connsiteX1" fmla="*/ 697726 w 2194346"/>
              <a:gd name="connsiteY1" fmla="*/ 125911 h 625364"/>
              <a:gd name="connsiteX2" fmla="*/ 1347088 w 2194346"/>
              <a:gd name="connsiteY2" fmla="*/ 17134 h 625364"/>
              <a:gd name="connsiteX3" fmla="*/ 2189620 w 2194346"/>
              <a:gd name="connsiteY3" fmla="*/ 430280 h 625364"/>
              <a:gd name="connsiteX0" fmla="*/ 50842 w 2194346"/>
              <a:gd name="connsiteY0" fmla="*/ 556951 h 625364"/>
              <a:gd name="connsiteX1" fmla="*/ 697726 w 2194346"/>
              <a:gd name="connsiteY1" fmla="*/ 125911 h 625364"/>
              <a:gd name="connsiteX2" fmla="*/ 1347088 w 2194346"/>
              <a:gd name="connsiteY2" fmla="*/ 17134 h 625364"/>
              <a:gd name="connsiteX3" fmla="*/ 2189620 w 2194346"/>
              <a:gd name="connsiteY3" fmla="*/ 430280 h 625364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49928 w 2193432"/>
              <a:gd name="connsiteY0" fmla="*/ 539817 h 582844"/>
              <a:gd name="connsiteX1" fmla="*/ 112289 w 2193432"/>
              <a:gd name="connsiteY1" fmla="*/ 543703 h 582844"/>
              <a:gd name="connsiteX2" fmla="*/ 1346174 w 2193432"/>
              <a:gd name="connsiteY2" fmla="*/ 0 h 582844"/>
              <a:gd name="connsiteX3" fmla="*/ 2188706 w 2193432"/>
              <a:gd name="connsiteY3" fmla="*/ 413146 h 582844"/>
              <a:gd name="connsiteX0" fmla="*/ 0 w 2143652"/>
              <a:gd name="connsiteY0" fmla="*/ 540901 h 540903"/>
              <a:gd name="connsiteX1" fmla="*/ 513774 w 2143652"/>
              <a:gd name="connsiteY1" fmla="*/ 301719 h 540903"/>
              <a:gd name="connsiteX2" fmla="*/ 1296246 w 2143652"/>
              <a:gd name="connsiteY2" fmla="*/ 1084 h 540903"/>
              <a:gd name="connsiteX3" fmla="*/ 2138778 w 2143652"/>
              <a:gd name="connsiteY3" fmla="*/ 414230 h 540903"/>
              <a:gd name="connsiteX0" fmla="*/ 0 w 2143652"/>
              <a:gd name="connsiteY0" fmla="*/ 540901 h 540903"/>
              <a:gd name="connsiteX1" fmla="*/ 513774 w 2143652"/>
              <a:gd name="connsiteY1" fmla="*/ 301719 h 540903"/>
              <a:gd name="connsiteX2" fmla="*/ 1296246 w 2143652"/>
              <a:gd name="connsiteY2" fmla="*/ 1084 h 540903"/>
              <a:gd name="connsiteX3" fmla="*/ 2138778 w 2143652"/>
              <a:gd name="connsiteY3" fmla="*/ 414230 h 540903"/>
              <a:gd name="connsiteX0" fmla="*/ 0 w 1788539"/>
              <a:gd name="connsiteY0" fmla="*/ 567322 h 1077578"/>
              <a:gd name="connsiteX1" fmla="*/ 513774 w 1788539"/>
              <a:gd name="connsiteY1" fmla="*/ 328140 h 1077578"/>
              <a:gd name="connsiteX2" fmla="*/ 1296246 w 1788539"/>
              <a:gd name="connsiteY2" fmla="*/ 27505 h 1077578"/>
              <a:gd name="connsiteX3" fmla="*/ 1779963 w 1788539"/>
              <a:gd name="connsiteY3" fmla="*/ 1077259 h 1077578"/>
              <a:gd name="connsiteX0" fmla="*/ 0 w 1787746"/>
              <a:gd name="connsiteY0" fmla="*/ 264624 h 775233"/>
              <a:gd name="connsiteX1" fmla="*/ 513774 w 1787746"/>
              <a:gd name="connsiteY1" fmla="*/ 25442 h 775233"/>
              <a:gd name="connsiteX2" fmla="*/ 1255735 w 1787746"/>
              <a:gd name="connsiteY2" fmla="*/ 228306 h 775233"/>
              <a:gd name="connsiteX3" fmla="*/ 1779963 w 1787746"/>
              <a:gd name="connsiteY3" fmla="*/ 774561 h 775233"/>
              <a:gd name="connsiteX0" fmla="*/ 0 w 1764957"/>
              <a:gd name="connsiteY0" fmla="*/ 264624 h 775233"/>
              <a:gd name="connsiteX1" fmla="*/ 513774 w 1764957"/>
              <a:gd name="connsiteY1" fmla="*/ 25442 h 775233"/>
              <a:gd name="connsiteX2" fmla="*/ 1255735 w 1764957"/>
              <a:gd name="connsiteY2" fmla="*/ 228306 h 775233"/>
              <a:gd name="connsiteX3" fmla="*/ 1756813 w 1764957"/>
              <a:gd name="connsiteY3" fmla="*/ 774561 h 775233"/>
              <a:gd name="connsiteX0" fmla="*/ 0 w 1736521"/>
              <a:gd name="connsiteY0" fmla="*/ 264624 h 775233"/>
              <a:gd name="connsiteX1" fmla="*/ 513774 w 1736521"/>
              <a:gd name="connsiteY1" fmla="*/ 25442 h 775233"/>
              <a:gd name="connsiteX2" fmla="*/ 1255735 w 1736521"/>
              <a:gd name="connsiteY2" fmla="*/ 228306 h 775233"/>
              <a:gd name="connsiteX3" fmla="*/ 1727876 w 1736521"/>
              <a:gd name="connsiteY3" fmla="*/ 774561 h 775233"/>
              <a:gd name="connsiteX0" fmla="*/ 0 w 1764956"/>
              <a:gd name="connsiteY0" fmla="*/ 265081 h 804592"/>
              <a:gd name="connsiteX1" fmla="*/ 513774 w 1764956"/>
              <a:gd name="connsiteY1" fmla="*/ 25899 h 804592"/>
              <a:gd name="connsiteX2" fmla="*/ 1255735 w 1764956"/>
              <a:gd name="connsiteY2" fmla="*/ 228763 h 804592"/>
              <a:gd name="connsiteX3" fmla="*/ 1756812 w 1764956"/>
              <a:gd name="connsiteY3" fmla="*/ 803954 h 804592"/>
              <a:gd name="connsiteX0" fmla="*/ 135490 w 1333286"/>
              <a:gd name="connsiteY0" fmla="*/ 3077729 h 3077729"/>
              <a:gd name="connsiteX1" fmla="*/ 82104 w 1333286"/>
              <a:gd name="connsiteY1" fmla="*/ 25899 h 3077729"/>
              <a:gd name="connsiteX2" fmla="*/ 824065 w 1333286"/>
              <a:gd name="connsiteY2" fmla="*/ 228763 h 3077729"/>
              <a:gd name="connsiteX3" fmla="*/ 1325142 w 1333286"/>
              <a:gd name="connsiteY3" fmla="*/ 803954 h 3077729"/>
              <a:gd name="connsiteX0" fmla="*/ 0 w 1196757"/>
              <a:gd name="connsiteY0" fmla="*/ 2874643 h 2874643"/>
              <a:gd name="connsiteX1" fmla="*/ 322791 w 1196757"/>
              <a:gd name="connsiteY1" fmla="*/ 1645825 h 2874643"/>
              <a:gd name="connsiteX2" fmla="*/ 688575 w 1196757"/>
              <a:gd name="connsiteY2" fmla="*/ 25677 h 2874643"/>
              <a:gd name="connsiteX3" fmla="*/ 1189652 w 1196757"/>
              <a:gd name="connsiteY3" fmla="*/ 600868 h 2874643"/>
              <a:gd name="connsiteX0" fmla="*/ 0 w 1196507"/>
              <a:gd name="connsiteY0" fmla="*/ 2273775 h 2273775"/>
              <a:gd name="connsiteX1" fmla="*/ 322791 w 1196507"/>
              <a:gd name="connsiteY1" fmla="*/ 1044957 h 2273775"/>
              <a:gd name="connsiteX2" fmla="*/ 671213 w 1196507"/>
              <a:gd name="connsiteY2" fmla="*/ 617002 h 2273775"/>
              <a:gd name="connsiteX3" fmla="*/ 1189652 w 1196507"/>
              <a:gd name="connsiteY3" fmla="*/ 0 h 2273775"/>
              <a:gd name="connsiteX0" fmla="*/ 53697 w 1250861"/>
              <a:gd name="connsiteY0" fmla="*/ 2273775 h 2273775"/>
              <a:gd name="connsiteX1" fmla="*/ 110270 w 1250861"/>
              <a:gd name="connsiteY1" fmla="*/ 1496370 h 2273775"/>
              <a:gd name="connsiteX2" fmla="*/ 724910 w 1250861"/>
              <a:gd name="connsiteY2" fmla="*/ 617002 h 2273775"/>
              <a:gd name="connsiteX3" fmla="*/ 1243349 w 1250861"/>
              <a:gd name="connsiteY3" fmla="*/ 0 h 2273775"/>
              <a:gd name="connsiteX0" fmla="*/ 11890 w 1208856"/>
              <a:gd name="connsiteY0" fmla="*/ 2273775 h 2273775"/>
              <a:gd name="connsiteX1" fmla="*/ 143698 w 1208856"/>
              <a:gd name="connsiteY1" fmla="*/ 1305388 h 2273775"/>
              <a:gd name="connsiteX2" fmla="*/ 683103 w 1208856"/>
              <a:gd name="connsiteY2" fmla="*/ 617002 h 2273775"/>
              <a:gd name="connsiteX3" fmla="*/ 1201542 w 1208856"/>
              <a:gd name="connsiteY3" fmla="*/ 0 h 2273775"/>
              <a:gd name="connsiteX0" fmla="*/ 35637 w 1232724"/>
              <a:gd name="connsiteY0" fmla="*/ 2273775 h 2273775"/>
              <a:gd name="connsiteX1" fmla="*/ 121146 w 1232724"/>
              <a:gd name="connsiteY1" fmla="*/ 1073894 h 2273775"/>
              <a:gd name="connsiteX2" fmla="*/ 706850 w 1232724"/>
              <a:gd name="connsiteY2" fmla="*/ 617002 h 2273775"/>
              <a:gd name="connsiteX3" fmla="*/ 1225289 w 1232724"/>
              <a:gd name="connsiteY3" fmla="*/ 0 h 2273775"/>
              <a:gd name="connsiteX0" fmla="*/ 35637 w 1230930"/>
              <a:gd name="connsiteY0" fmla="*/ 2273775 h 2273775"/>
              <a:gd name="connsiteX1" fmla="*/ 121146 w 1230930"/>
              <a:gd name="connsiteY1" fmla="*/ 1073894 h 2273775"/>
              <a:gd name="connsiteX2" fmla="*/ 562167 w 1230930"/>
              <a:gd name="connsiteY2" fmla="*/ 530192 h 2273775"/>
              <a:gd name="connsiteX3" fmla="*/ 1225289 w 1230930"/>
              <a:gd name="connsiteY3" fmla="*/ 0 h 2273775"/>
              <a:gd name="connsiteX0" fmla="*/ 228688 w 1175125"/>
              <a:gd name="connsiteY0" fmla="*/ 1752915 h 1752915"/>
              <a:gd name="connsiteX1" fmla="*/ 65341 w 1175125"/>
              <a:gd name="connsiteY1" fmla="*/ 1073894 h 1752915"/>
              <a:gd name="connsiteX2" fmla="*/ 506362 w 1175125"/>
              <a:gd name="connsiteY2" fmla="*/ 530192 h 1752915"/>
              <a:gd name="connsiteX3" fmla="*/ 1169484 w 1175125"/>
              <a:gd name="connsiteY3" fmla="*/ 0 h 1752915"/>
              <a:gd name="connsiteX0" fmla="*/ 286 w 946256"/>
              <a:gd name="connsiteY0" fmla="*/ 1752915 h 1752915"/>
              <a:gd name="connsiteX1" fmla="*/ 166818 w 946256"/>
              <a:gd name="connsiteY1" fmla="*/ 726654 h 1752915"/>
              <a:gd name="connsiteX2" fmla="*/ 277960 w 946256"/>
              <a:gd name="connsiteY2" fmla="*/ 530192 h 1752915"/>
              <a:gd name="connsiteX3" fmla="*/ 941082 w 946256"/>
              <a:gd name="connsiteY3" fmla="*/ 0 h 1752915"/>
              <a:gd name="connsiteX0" fmla="*/ 286 w 946256"/>
              <a:gd name="connsiteY0" fmla="*/ 1752915 h 1752915"/>
              <a:gd name="connsiteX1" fmla="*/ 166818 w 946256"/>
              <a:gd name="connsiteY1" fmla="*/ 726654 h 1752915"/>
              <a:gd name="connsiteX2" fmla="*/ 277960 w 946256"/>
              <a:gd name="connsiteY2" fmla="*/ 530192 h 1752915"/>
              <a:gd name="connsiteX3" fmla="*/ 941082 w 946256"/>
              <a:gd name="connsiteY3" fmla="*/ 0 h 1752915"/>
              <a:gd name="connsiteX0" fmla="*/ 0 w 940796"/>
              <a:gd name="connsiteY0" fmla="*/ 1752915 h 1752915"/>
              <a:gd name="connsiteX1" fmla="*/ 166532 w 940796"/>
              <a:gd name="connsiteY1" fmla="*/ 726654 h 1752915"/>
              <a:gd name="connsiteX2" fmla="*/ 940796 w 940796"/>
              <a:gd name="connsiteY2" fmla="*/ 0 h 175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0796" h="1752915">
                <a:moveTo>
                  <a:pt x="0" y="1752915"/>
                </a:moveTo>
                <a:cubicBezTo>
                  <a:pt x="10393" y="1753563"/>
                  <a:pt x="9733" y="1018807"/>
                  <a:pt x="166532" y="726654"/>
                </a:cubicBezTo>
                <a:cubicBezTo>
                  <a:pt x="323331" y="434502"/>
                  <a:pt x="779491" y="151386"/>
                  <a:pt x="940796" y="0"/>
                </a:cubicBezTo>
              </a:path>
            </a:pathLst>
          </a:custGeom>
          <a:noFill/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1" name="Connettore 2 40"/>
          <p:cNvCxnSpPr/>
          <p:nvPr/>
        </p:nvCxnSpPr>
        <p:spPr>
          <a:xfrm flipH="1">
            <a:off x="1928718" y="3415465"/>
            <a:ext cx="122428" cy="149005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stCxn id="35" idx="1"/>
          </p:cNvCxnSpPr>
          <p:nvPr/>
        </p:nvCxnSpPr>
        <p:spPr>
          <a:xfrm flipH="1">
            <a:off x="2546482" y="2935995"/>
            <a:ext cx="237228" cy="10812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 flipV="1">
            <a:off x="3374686" y="4133182"/>
            <a:ext cx="131634" cy="134846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>
            <a:off x="4293019" y="3843273"/>
            <a:ext cx="143432" cy="97235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 Box 23"/>
              <p:cNvSpPr txBox="1">
                <a:spLocks noChangeArrowheads="1"/>
              </p:cNvSpPr>
              <p:nvPr/>
            </p:nvSpPr>
            <p:spPr bwMode="auto">
              <a:xfrm>
                <a:off x="1857502" y="2836167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7502" y="2836167"/>
                <a:ext cx="666750" cy="39243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 Box 23"/>
              <p:cNvSpPr txBox="1">
                <a:spLocks noChangeArrowheads="1"/>
              </p:cNvSpPr>
              <p:nvPr/>
            </p:nvSpPr>
            <p:spPr bwMode="auto">
              <a:xfrm>
                <a:off x="3842326" y="3308202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2326" y="3308202"/>
                <a:ext cx="666750" cy="39243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 Box 23"/>
              <p:cNvSpPr txBox="1">
                <a:spLocks noChangeArrowheads="1"/>
              </p:cNvSpPr>
              <p:nvPr/>
            </p:nvSpPr>
            <p:spPr bwMode="auto">
              <a:xfrm>
                <a:off x="2749439" y="5437504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𝐶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1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9439" y="5437504"/>
                <a:ext cx="666750" cy="3924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 Box 23"/>
              <p:cNvSpPr txBox="1">
                <a:spLocks noChangeArrowheads="1"/>
              </p:cNvSpPr>
              <p:nvPr/>
            </p:nvSpPr>
            <p:spPr bwMode="auto">
              <a:xfrm>
                <a:off x="2524252" y="2948221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2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4252" y="2948221"/>
                <a:ext cx="666750" cy="39243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 Box 23"/>
              <p:cNvSpPr txBox="1">
                <a:spLocks noChangeArrowheads="1"/>
              </p:cNvSpPr>
              <p:nvPr/>
            </p:nvSpPr>
            <p:spPr bwMode="auto">
              <a:xfrm>
                <a:off x="1339418" y="3528405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3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418" y="3528405"/>
                <a:ext cx="666750" cy="39243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 Box 23"/>
              <p:cNvSpPr txBox="1">
                <a:spLocks noChangeArrowheads="1"/>
              </p:cNvSpPr>
              <p:nvPr/>
            </p:nvSpPr>
            <p:spPr bwMode="auto">
              <a:xfrm>
                <a:off x="2777543" y="4056658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4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4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7543" y="4056658"/>
                <a:ext cx="666750" cy="39243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Box 23"/>
              <p:cNvSpPr txBox="1">
                <a:spLocks noChangeArrowheads="1"/>
              </p:cNvSpPr>
              <p:nvPr/>
            </p:nvSpPr>
            <p:spPr bwMode="auto">
              <a:xfrm>
                <a:off x="4253682" y="3625628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5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53682" y="3625628"/>
                <a:ext cx="666750" cy="39243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Figura a mano libera 55"/>
          <p:cNvSpPr/>
          <p:nvPr/>
        </p:nvSpPr>
        <p:spPr>
          <a:xfrm>
            <a:off x="6757084" y="3147656"/>
            <a:ext cx="1297662" cy="2289848"/>
          </a:xfrm>
          <a:custGeom>
            <a:avLst/>
            <a:gdLst>
              <a:gd name="connsiteX0" fmla="*/ 475877 w 1288387"/>
              <a:gd name="connsiteY0" fmla="*/ 0 h 2092107"/>
              <a:gd name="connsiteX1" fmla="*/ 16 w 1288387"/>
              <a:gd name="connsiteY1" fmla="*/ 853751 h 2092107"/>
              <a:gd name="connsiteX2" fmla="*/ 489873 w 1288387"/>
              <a:gd name="connsiteY2" fmla="*/ 1880118 h 2092107"/>
              <a:gd name="connsiteX3" fmla="*/ 1222326 w 1288387"/>
              <a:gd name="connsiteY3" fmla="*/ 2076061 h 2092107"/>
              <a:gd name="connsiteX4" fmla="*/ 1208330 w 1288387"/>
              <a:gd name="connsiteY4" fmla="*/ 2066731 h 2092107"/>
              <a:gd name="connsiteX0" fmla="*/ 482478 w 1310909"/>
              <a:gd name="connsiteY0" fmla="*/ 0 h 2100627"/>
              <a:gd name="connsiteX1" fmla="*/ 6617 w 1310909"/>
              <a:gd name="connsiteY1" fmla="*/ 853751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482478 w 1310909"/>
              <a:gd name="connsiteY0" fmla="*/ 0 h 2100627"/>
              <a:gd name="connsiteX1" fmla="*/ 6617 w 1310909"/>
              <a:gd name="connsiteY1" fmla="*/ 697493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501360 w 1337385"/>
              <a:gd name="connsiteY0" fmla="*/ 0 h 2107037"/>
              <a:gd name="connsiteX1" fmla="*/ 25499 w 1337385"/>
              <a:gd name="connsiteY1" fmla="*/ 697493 h 2107037"/>
              <a:gd name="connsiteX2" fmla="*/ 191265 w 1337385"/>
              <a:gd name="connsiteY2" fmla="*/ 1677561 h 2107037"/>
              <a:gd name="connsiteX3" fmla="*/ 1247809 w 1337385"/>
              <a:gd name="connsiteY3" fmla="*/ 2076061 h 2107037"/>
              <a:gd name="connsiteX4" fmla="*/ 1233813 w 1337385"/>
              <a:gd name="connsiteY4" fmla="*/ 2066731 h 2107037"/>
              <a:gd name="connsiteX0" fmla="*/ 501360 w 1373369"/>
              <a:gd name="connsiteY0" fmla="*/ 0 h 2288758"/>
              <a:gd name="connsiteX1" fmla="*/ 25499 w 1373369"/>
              <a:gd name="connsiteY1" fmla="*/ 697493 h 2288758"/>
              <a:gd name="connsiteX2" fmla="*/ 191265 w 1373369"/>
              <a:gd name="connsiteY2" fmla="*/ 1677561 h 2288758"/>
              <a:gd name="connsiteX3" fmla="*/ 1247809 w 1373369"/>
              <a:gd name="connsiteY3" fmla="*/ 2076061 h 2288758"/>
              <a:gd name="connsiteX4" fmla="*/ 1309049 w 1373369"/>
              <a:gd name="connsiteY4" fmla="*/ 2286650 h 2288758"/>
              <a:gd name="connsiteX0" fmla="*/ 489305 w 1303133"/>
              <a:gd name="connsiteY0" fmla="*/ 0 h 2288758"/>
              <a:gd name="connsiteX1" fmla="*/ 13444 w 1303133"/>
              <a:gd name="connsiteY1" fmla="*/ 697493 h 2288758"/>
              <a:gd name="connsiteX2" fmla="*/ 179210 w 1303133"/>
              <a:gd name="connsiteY2" fmla="*/ 1677561 h 2288758"/>
              <a:gd name="connsiteX3" fmla="*/ 680169 w 1303133"/>
              <a:gd name="connsiteY3" fmla="*/ 2076061 h 2288758"/>
              <a:gd name="connsiteX4" fmla="*/ 1296994 w 1303133"/>
              <a:gd name="connsiteY4" fmla="*/ 2286650 h 2288758"/>
              <a:gd name="connsiteX0" fmla="*/ 505707 w 1319674"/>
              <a:gd name="connsiteY0" fmla="*/ 0 h 2289848"/>
              <a:gd name="connsiteX1" fmla="*/ 29846 w 1319674"/>
              <a:gd name="connsiteY1" fmla="*/ 697493 h 2289848"/>
              <a:gd name="connsiteX2" fmla="*/ 120377 w 1319674"/>
              <a:gd name="connsiteY2" fmla="*/ 1359258 h 2289848"/>
              <a:gd name="connsiteX3" fmla="*/ 696571 w 1319674"/>
              <a:gd name="connsiteY3" fmla="*/ 2076061 h 2289848"/>
              <a:gd name="connsiteX4" fmla="*/ 1313396 w 1319674"/>
              <a:gd name="connsiteY4" fmla="*/ 2286650 h 2289848"/>
              <a:gd name="connsiteX0" fmla="*/ 502400 w 1316367"/>
              <a:gd name="connsiteY0" fmla="*/ 0 h 2289848"/>
              <a:gd name="connsiteX1" fmla="*/ 26539 w 1316367"/>
              <a:gd name="connsiteY1" fmla="*/ 697493 h 2289848"/>
              <a:gd name="connsiteX2" fmla="*/ 117070 w 1316367"/>
              <a:gd name="connsiteY2" fmla="*/ 1359258 h 2289848"/>
              <a:gd name="connsiteX3" fmla="*/ 693264 w 1316367"/>
              <a:gd name="connsiteY3" fmla="*/ 2076061 h 2289848"/>
              <a:gd name="connsiteX4" fmla="*/ 1310089 w 1316367"/>
              <a:gd name="connsiteY4" fmla="*/ 2286650 h 2289848"/>
              <a:gd name="connsiteX0" fmla="*/ 483695 w 1297662"/>
              <a:gd name="connsiteY0" fmla="*/ 0 h 2289848"/>
              <a:gd name="connsiteX1" fmla="*/ 36771 w 1297662"/>
              <a:gd name="connsiteY1" fmla="*/ 581746 h 2289848"/>
              <a:gd name="connsiteX2" fmla="*/ 98365 w 1297662"/>
              <a:gd name="connsiteY2" fmla="*/ 1359258 h 2289848"/>
              <a:gd name="connsiteX3" fmla="*/ 674559 w 1297662"/>
              <a:gd name="connsiteY3" fmla="*/ 2076061 h 2289848"/>
              <a:gd name="connsiteX4" fmla="*/ 1291384 w 1297662"/>
              <a:gd name="connsiteY4" fmla="*/ 2286650 h 228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7662" h="2289848">
                <a:moveTo>
                  <a:pt x="483695" y="0"/>
                </a:moveTo>
                <a:cubicBezTo>
                  <a:pt x="244598" y="270199"/>
                  <a:pt x="100993" y="355203"/>
                  <a:pt x="36771" y="581746"/>
                </a:cubicBezTo>
                <a:cubicBezTo>
                  <a:pt x="-27451" y="808289"/>
                  <a:pt x="-7933" y="1110206"/>
                  <a:pt x="98365" y="1359258"/>
                </a:cubicBezTo>
                <a:cubicBezTo>
                  <a:pt x="204663" y="1608310"/>
                  <a:pt x="475723" y="1921496"/>
                  <a:pt x="674559" y="2076061"/>
                </a:cubicBezTo>
                <a:cubicBezTo>
                  <a:pt x="873395" y="2230626"/>
                  <a:pt x="1358253" y="2306866"/>
                  <a:pt x="1291384" y="2286650"/>
                </a:cubicBezTo>
              </a:path>
            </a:pathLst>
          </a:custGeom>
          <a:noFill/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Figura a mano libera 56"/>
          <p:cNvSpPr/>
          <p:nvPr/>
        </p:nvSpPr>
        <p:spPr>
          <a:xfrm>
            <a:off x="8054746" y="3682643"/>
            <a:ext cx="1712922" cy="1754861"/>
          </a:xfrm>
          <a:custGeom>
            <a:avLst/>
            <a:gdLst>
              <a:gd name="connsiteX0" fmla="*/ 475877 w 1288387"/>
              <a:gd name="connsiteY0" fmla="*/ 0 h 2092107"/>
              <a:gd name="connsiteX1" fmla="*/ 16 w 1288387"/>
              <a:gd name="connsiteY1" fmla="*/ 853751 h 2092107"/>
              <a:gd name="connsiteX2" fmla="*/ 489873 w 1288387"/>
              <a:gd name="connsiteY2" fmla="*/ 1880118 h 2092107"/>
              <a:gd name="connsiteX3" fmla="*/ 1222326 w 1288387"/>
              <a:gd name="connsiteY3" fmla="*/ 2076061 h 2092107"/>
              <a:gd name="connsiteX4" fmla="*/ 1208330 w 1288387"/>
              <a:gd name="connsiteY4" fmla="*/ 2066731 h 2092107"/>
              <a:gd name="connsiteX0" fmla="*/ 482478 w 1310909"/>
              <a:gd name="connsiteY0" fmla="*/ 0 h 2100627"/>
              <a:gd name="connsiteX1" fmla="*/ 6617 w 1310909"/>
              <a:gd name="connsiteY1" fmla="*/ 853751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482478 w 1310909"/>
              <a:gd name="connsiteY0" fmla="*/ 0 h 2100627"/>
              <a:gd name="connsiteX1" fmla="*/ 6617 w 1310909"/>
              <a:gd name="connsiteY1" fmla="*/ 697493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501360 w 1337385"/>
              <a:gd name="connsiteY0" fmla="*/ 0 h 2107037"/>
              <a:gd name="connsiteX1" fmla="*/ 25499 w 1337385"/>
              <a:gd name="connsiteY1" fmla="*/ 697493 h 2107037"/>
              <a:gd name="connsiteX2" fmla="*/ 191265 w 1337385"/>
              <a:gd name="connsiteY2" fmla="*/ 1677561 h 2107037"/>
              <a:gd name="connsiteX3" fmla="*/ 1247809 w 1337385"/>
              <a:gd name="connsiteY3" fmla="*/ 2076061 h 2107037"/>
              <a:gd name="connsiteX4" fmla="*/ 1233813 w 1337385"/>
              <a:gd name="connsiteY4" fmla="*/ 2066731 h 2107037"/>
              <a:gd name="connsiteX0" fmla="*/ 501360 w 1373369"/>
              <a:gd name="connsiteY0" fmla="*/ 0 h 2288758"/>
              <a:gd name="connsiteX1" fmla="*/ 25499 w 1373369"/>
              <a:gd name="connsiteY1" fmla="*/ 697493 h 2288758"/>
              <a:gd name="connsiteX2" fmla="*/ 191265 w 1373369"/>
              <a:gd name="connsiteY2" fmla="*/ 1677561 h 2288758"/>
              <a:gd name="connsiteX3" fmla="*/ 1247809 w 1373369"/>
              <a:gd name="connsiteY3" fmla="*/ 2076061 h 2288758"/>
              <a:gd name="connsiteX4" fmla="*/ 1309049 w 1373369"/>
              <a:gd name="connsiteY4" fmla="*/ 2286650 h 2288758"/>
              <a:gd name="connsiteX0" fmla="*/ 489305 w 1303133"/>
              <a:gd name="connsiteY0" fmla="*/ 0 h 2288758"/>
              <a:gd name="connsiteX1" fmla="*/ 13444 w 1303133"/>
              <a:gd name="connsiteY1" fmla="*/ 697493 h 2288758"/>
              <a:gd name="connsiteX2" fmla="*/ 179210 w 1303133"/>
              <a:gd name="connsiteY2" fmla="*/ 1677561 h 2288758"/>
              <a:gd name="connsiteX3" fmla="*/ 680169 w 1303133"/>
              <a:gd name="connsiteY3" fmla="*/ 2076061 h 2288758"/>
              <a:gd name="connsiteX4" fmla="*/ 1296994 w 1303133"/>
              <a:gd name="connsiteY4" fmla="*/ 2286650 h 2288758"/>
              <a:gd name="connsiteX0" fmla="*/ 505707 w 1319674"/>
              <a:gd name="connsiteY0" fmla="*/ 0 h 2289848"/>
              <a:gd name="connsiteX1" fmla="*/ 29846 w 1319674"/>
              <a:gd name="connsiteY1" fmla="*/ 697493 h 2289848"/>
              <a:gd name="connsiteX2" fmla="*/ 120377 w 1319674"/>
              <a:gd name="connsiteY2" fmla="*/ 1359258 h 2289848"/>
              <a:gd name="connsiteX3" fmla="*/ 696571 w 1319674"/>
              <a:gd name="connsiteY3" fmla="*/ 2076061 h 2289848"/>
              <a:gd name="connsiteX4" fmla="*/ 1313396 w 1319674"/>
              <a:gd name="connsiteY4" fmla="*/ 2286650 h 2289848"/>
              <a:gd name="connsiteX0" fmla="*/ 502400 w 1316367"/>
              <a:gd name="connsiteY0" fmla="*/ 0 h 2289848"/>
              <a:gd name="connsiteX1" fmla="*/ 26539 w 1316367"/>
              <a:gd name="connsiteY1" fmla="*/ 697493 h 2289848"/>
              <a:gd name="connsiteX2" fmla="*/ 117070 w 1316367"/>
              <a:gd name="connsiteY2" fmla="*/ 1359258 h 2289848"/>
              <a:gd name="connsiteX3" fmla="*/ 693264 w 1316367"/>
              <a:gd name="connsiteY3" fmla="*/ 2076061 h 2289848"/>
              <a:gd name="connsiteX4" fmla="*/ 1310089 w 1316367"/>
              <a:gd name="connsiteY4" fmla="*/ 2286650 h 2289848"/>
              <a:gd name="connsiteX0" fmla="*/ 483695 w 1297662"/>
              <a:gd name="connsiteY0" fmla="*/ 0 h 2289848"/>
              <a:gd name="connsiteX1" fmla="*/ 36771 w 1297662"/>
              <a:gd name="connsiteY1" fmla="*/ 581746 h 2289848"/>
              <a:gd name="connsiteX2" fmla="*/ 98365 w 1297662"/>
              <a:gd name="connsiteY2" fmla="*/ 1359258 h 2289848"/>
              <a:gd name="connsiteX3" fmla="*/ 674559 w 1297662"/>
              <a:gd name="connsiteY3" fmla="*/ 2076061 h 2289848"/>
              <a:gd name="connsiteX4" fmla="*/ 1291384 w 1297662"/>
              <a:gd name="connsiteY4" fmla="*/ 2286650 h 2289848"/>
              <a:gd name="connsiteX0" fmla="*/ 446155 w 2188329"/>
              <a:gd name="connsiteY0" fmla="*/ 0 h 2289848"/>
              <a:gd name="connsiteX1" fmla="*/ 2186846 w 2188329"/>
              <a:gd name="connsiteY1" fmla="*/ 535448 h 2289848"/>
              <a:gd name="connsiteX2" fmla="*/ 60825 w 2188329"/>
              <a:gd name="connsiteY2" fmla="*/ 1359258 h 2289848"/>
              <a:gd name="connsiteX3" fmla="*/ 637019 w 2188329"/>
              <a:gd name="connsiteY3" fmla="*/ 2076061 h 2289848"/>
              <a:gd name="connsiteX4" fmla="*/ 1253844 w 2188329"/>
              <a:gd name="connsiteY4" fmla="*/ 2286650 h 2289848"/>
              <a:gd name="connsiteX0" fmla="*/ 24227 w 2381359"/>
              <a:gd name="connsiteY0" fmla="*/ 0 h 2289351"/>
              <a:gd name="connsiteX1" fmla="*/ 1764918 w 2381359"/>
              <a:gd name="connsiteY1" fmla="*/ 535448 h 2289351"/>
              <a:gd name="connsiteX2" fmla="*/ 2301074 w 2381359"/>
              <a:gd name="connsiteY2" fmla="*/ 1475005 h 2289351"/>
              <a:gd name="connsiteX3" fmla="*/ 215091 w 2381359"/>
              <a:gd name="connsiteY3" fmla="*/ 2076061 h 2289351"/>
              <a:gd name="connsiteX4" fmla="*/ 831916 w 2381359"/>
              <a:gd name="connsiteY4" fmla="*/ 2286650 h 2289351"/>
              <a:gd name="connsiteX0" fmla="*/ 24227 w 2532427"/>
              <a:gd name="connsiteY0" fmla="*/ 0 h 2288656"/>
              <a:gd name="connsiteX1" fmla="*/ 1764918 w 2532427"/>
              <a:gd name="connsiteY1" fmla="*/ 535448 h 2288656"/>
              <a:gd name="connsiteX2" fmla="*/ 2301074 w 2532427"/>
              <a:gd name="connsiteY2" fmla="*/ 1475005 h 2288656"/>
              <a:gd name="connsiteX3" fmla="*/ 2431643 w 2532427"/>
              <a:gd name="connsiteY3" fmla="*/ 2035549 h 2288656"/>
              <a:gd name="connsiteX4" fmla="*/ 831916 w 2532427"/>
              <a:gd name="connsiteY4" fmla="*/ 2286650 h 2288656"/>
              <a:gd name="connsiteX0" fmla="*/ 24316 w 2544927"/>
              <a:gd name="connsiteY0" fmla="*/ 0 h 2290309"/>
              <a:gd name="connsiteX1" fmla="*/ 1765007 w 2544927"/>
              <a:gd name="connsiteY1" fmla="*/ 535448 h 2290309"/>
              <a:gd name="connsiteX2" fmla="*/ 2341674 w 2544927"/>
              <a:gd name="connsiteY2" fmla="*/ 1023593 h 2290309"/>
              <a:gd name="connsiteX3" fmla="*/ 2431732 w 2544927"/>
              <a:gd name="connsiteY3" fmla="*/ 2035549 h 2290309"/>
              <a:gd name="connsiteX4" fmla="*/ 832005 w 2544927"/>
              <a:gd name="connsiteY4" fmla="*/ 2286650 h 2290309"/>
              <a:gd name="connsiteX0" fmla="*/ 933002 w 1712922"/>
              <a:gd name="connsiteY0" fmla="*/ 0 h 1754861"/>
              <a:gd name="connsiteX1" fmla="*/ 1509669 w 1712922"/>
              <a:gd name="connsiteY1" fmla="*/ 488145 h 1754861"/>
              <a:gd name="connsiteX2" fmla="*/ 1599727 w 1712922"/>
              <a:gd name="connsiteY2" fmla="*/ 1500101 h 1754861"/>
              <a:gd name="connsiteX3" fmla="*/ 0 w 1712922"/>
              <a:gd name="connsiteY3" fmla="*/ 1751202 h 175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922" h="1754861">
                <a:moveTo>
                  <a:pt x="933002" y="0"/>
                </a:moveTo>
                <a:cubicBezTo>
                  <a:pt x="1319228" y="170599"/>
                  <a:pt x="1398548" y="238128"/>
                  <a:pt x="1509669" y="488145"/>
                </a:cubicBezTo>
                <a:cubicBezTo>
                  <a:pt x="1620790" y="738162"/>
                  <a:pt x="1851338" y="1289592"/>
                  <a:pt x="1599727" y="1500101"/>
                </a:cubicBezTo>
                <a:cubicBezTo>
                  <a:pt x="1348116" y="1710610"/>
                  <a:pt x="66869" y="1771418"/>
                  <a:pt x="0" y="1751202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Figura a mano libera 57"/>
          <p:cNvSpPr/>
          <p:nvPr/>
        </p:nvSpPr>
        <p:spPr>
          <a:xfrm>
            <a:off x="7231268" y="2879615"/>
            <a:ext cx="1764956" cy="804592"/>
          </a:xfrm>
          <a:custGeom>
            <a:avLst/>
            <a:gdLst>
              <a:gd name="connsiteX0" fmla="*/ 475877 w 1288387"/>
              <a:gd name="connsiteY0" fmla="*/ 0 h 2092107"/>
              <a:gd name="connsiteX1" fmla="*/ 16 w 1288387"/>
              <a:gd name="connsiteY1" fmla="*/ 853751 h 2092107"/>
              <a:gd name="connsiteX2" fmla="*/ 489873 w 1288387"/>
              <a:gd name="connsiteY2" fmla="*/ 1880118 h 2092107"/>
              <a:gd name="connsiteX3" fmla="*/ 1222326 w 1288387"/>
              <a:gd name="connsiteY3" fmla="*/ 2076061 h 2092107"/>
              <a:gd name="connsiteX4" fmla="*/ 1208330 w 1288387"/>
              <a:gd name="connsiteY4" fmla="*/ 2066731 h 2092107"/>
              <a:gd name="connsiteX0" fmla="*/ 482478 w 1310909"/>
              <a:gd name="connsiteY0" fmla="*/ 0 h 2100627"/>
              <a:gd name="connsiteX1" fmla="*/ 6617 w 1310909"/>
              <a:gd name="connsiteY1" fmla="*/ 853751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482478 w 1310909"/>
              <a:gd name="connsiteY0" fmla="*/ 0 h 2100627"/>
              <a:gd name="connsiteX1" fmla="*/ 6617 w 1310909"/>
              <a:gd name="connsiteY1" fmla="*/ 697493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501360 w 1337385"/>
              <a:gd name="connsiteY0" fmla="*/ 0 h 2107037"/>
              <a:gd name="connsiteX1" fmla="*/ 25499 w 1337385"/>
              <a:gd name="connsiteY1" fmla="*/ 697493 h 2107037"/>
              <a:gd name="connsiteX2" fmla="*/ 191265 w 1337385"/>
              <a:gd name="connsiteY2" fmla="*/ 1677561 h 2107037"/>
              <a:gd name="connsiteX3" fmla="*/ 1247809 w 1337385"/>
              <a:gd name="connsiteY3" fmla="*/ 2076061 h 2107037"/>
              <a:gd name="connsiteX4" fmla="*/ 1233813 w 1337385"/>
              <a:gd name="connsiteY4" fmla="*/ 2066731 h 2107037"/>
              <a:gd name="connsiteX0" fmla="*/ 501360 w 1373369"/>
              <a:gd name="connsiteY0" fmla="*/ 0 h 2288758"/>
              <a:gd name="connsiteX1" fmla="*/ 25499 w 1373369"/>
              <a:gd name="connsiteY1" fmla="*/ 697493 h 2288758"/>
              <a:gd name="connsiteX2" fmla="*/ 191265 w 1373369"/>
              <a:gd name="connsiteY2" fmla="*/ 1677561 h 2288758"/>
              <a:gd name="connsiteX3" fmla="*/ 1247809 w 1373369"/>
              <a:gd name="connsiteY3" fmla="*/ 2076061 h 2288758"/>
              <a:gd name="connsiteX4" fmla="*/ 1309049 w 1373369"/>
              <a:gd name="connsiteY4" fmla="*/ 2286650 h 2288758"/>
              <a:gd name="connsiteX0" fmla="*/ 489305 w 1303133"/>
              <a:gd name="connsiteY0" fmla="*/ 0 h 2288758"/>
              <a:gd name="connsiteX1" fmla="*/ 13444 w 1303133"/>
              <a:gd name="connsiteY1" fmla="*/ 697493 h 2288758"/>
              <a:gd name="connsiteX2" fmla="*/ 179210 w 1303133"/>
              <a:gd name="connsiteY2" fmla="*/ 1677561 h 2288758"/>
              <a:gd name="connsiteX3" fmla="*/ 680169 w 1303133"/>
              <a:gd name="connsiteY3" fmla="*/ 2076061 h 2288758"/>
              <a:gd name="connsiteX4" fmla="*/ 1296994 w 1303133"/>
              <a:gd name="connsiteY4" fmla="*/ 2286650 h 2288758"/>
              <a:gd name="connsiteX0" fmla="*/ 505707 w 1319674"/>
              <a:gd name="connsiteY0" fmla="*/ 0 h 2289848"/>
              <a:gd name="connsiteX1" fmla="*/ 29846 w 1319674"/>
              <a:gd name="connsiteY1" fmla="*/ 697493 h 2289848"/>
              <a:gd name="connsiteX2" fmla="*/ 120377 w 1319674"/>
              <a:gd name="connsiteY2" fmla="*/ 1359258 h 2289848"/>
              <a:gd name="connsiteX3" fmla="*/ 696571 w 1319674"/>
              <a:gd name="connsiteY3" fmla="*/ 2076061 h 2289848"/>
              <a:gd name="connsiteX4" fmla="*/ 1313396 w 1319674"/>
              <a:gd name="connsiteY4" fmla="*/ 2286650 h 2289848"/>
              <a:gd name="connsiteX0" fmla="*/ 502400 w 1316367"/>
              <a:gd name="connsiteY0" fmla="*/ 0 h 2289848"/>
              <a:gd name="connsiteX1" fmla="*/ 26539 w 1316367"/>
              <a:gd name="connsiteY1" fmla="*/ 697493 h 2289848"/>
              <a:gd name="connsiteX2" fmla="*/ 117070 w 1316367"/>
              <a:gd name="connsiteY2" fmla="*/ 1359258 h 2289848"/>
              <a:gd name="connsiteX3" fmla="*/ 693264 w 1316367"/>
              <a:gd name="connsiteY3" fmla="*/ 2076061 h 2289848"/>
              <a:gd name="connsiteX4" fmla="*/ 1310089 w 1316367"/>
              <a:gd name="connsiteY4" fmla="*/ 2286650 h 2289848"/>
              <a:gd name="connsiteX0" fmla="*/ 483695 w 1297662"/>
              <a:gd name="connsiteY0" fmla="*/ 0 h 2289848"/>
              <a:gd name="connsiteX1" fmla="*/ 36771 w 1297662"/>
              <a:gd name="connsiteY1" fmla="*/ 581746 h 2289848"/>
              <a:gd name="connsiteX2" fmla="*/ 98365 w 1297662"/>
              <a:gd name="connsiteY2" fmla="*/ 1359258 h 2289848"/>
              <a:gd name="connsiteX3" fmla="*/ 674559 w 1297662"/>
              <a:gd name="connsiteY3" fmla="*/ 2076061 h 2289848"/>
              <a:gd name="connsiteX4" fmla="*/ 1291384 w 1297662"/>
              <a:gd name="connsiteY4" fmla="*/ 2286650 h 2289848"/>
              <a:gd name="connsiteX0" fmla="*/ 483695 w 2526238"/>
              <a:gd name="connsiteY0" fmla="*/ 115096 h 2241892"/>
              <a:gd name="connsiteX1" fmla="*/ 36771 w 2526238"/>
              <a:gd name="connsiteY1" fmla="*/ 696842 h 2241892"/>
              <a:gd name="connsiteX2" fmla="*/ 98365 w 2526238"/>
              <a:gd name="connsiteY2" fmla="*/ 1474354 h 2241892"/>
              <a:gd name="connsiteX3" fmla="*/ 674559 w 2526238"/>
              <a:gd name="connsiteY3" fmla="*/ 2191157 h 2241892"/>
              <a:gd name="connsiteX4" fmla="*/ 2524088 w 2526238"/>
              <a:gd name="connsiteY4" fmla="*/ 0 h 2241892"/>
              <a:gd name="connsiteX0" fmla="*/ 544976 w 2591373"/>
              <a:gd name="connsiteY0" fmla="*/ 581900 h 1970680"/>
              <a:gd name="connsiteX1" fmla="*/ 98052 w 2591373"/>
              <a:gd name="connsiteY1" fmla="*/ 1163646 h 1970680"/>
              <a:gd name="connsiteX2" fmla="*/ 159646 w 2591373"/>
              <a:gd name="connsiteY2" fmla="*/ 1941158 h 1970680"/>
              <a:gd name="connsiteX3" fmla="*/ 1742837 w 2591373"/>
              <a:gd name="connsiteY3" fmla="*/ 53658 h 1970680"/>
              <a:gd name="connsiteX4" fmla="*/ 2585369 w 2591373"/>
              <a:gd name="connsiteY4" fmla="*/ 466804 h 1970680"/>
              <a:gd name="connsiteX0" fmla="*/ 544976 w 2591373"/>
              <a:gd name="connsiteY0" fmla="*/ 581900 h 1970680"/>
              <a:gd name="connsiteX1" fmla="*/ 98052 w 2591373"/>
              <a:gd name="connsiteY1" fmla="*/ 1163646 h 1970680"/>
              <a:gd name="connsiteX2" fmla="*/ 159646 w 2591373"/>
              <a:gd name="connsiteY2" fmla="*/ 1941158 h 1970680"/>
              <a:gd name="connsiteX3" fmla="*/ 1742837 w 2591373"/>
              <a:gd name="connsiteY3" fmla="*/ 53658 h 1970680"/>
              <a:gd name="connsiteX4" fmla="*/ 2585369 w 2591373"/>
              <a:gd name="connsiteY4" fmla="*/ 466804 h 1970680"/>
              <a:gd name="connsiteX0" fmla="*/ 500305 w 2546702"/>
              <a:gd name="connsiteY0" fmla="*/ 581900 h 1176065"/>
              <a:gd name="connsiteX1" fmla="*/ 53381 w 2546702"/>
              <a:gd name="connsiteY1" fmla="*/ 1163646 h 1176065"/>
              <a:gd name="connsiteX2" fmla="*/ 1698166 w 2546702"/>
              <a:gd name="connsiteY2" fmla="*/ 53658 h 1176065"/>
              <a:gd name="connsiteX3" fmla="*/ 2540698 w 2546702"/>
              <a:gd name="connsiteY3" fmla="*/ 466804 h 1176065"/>
              <a:gd name="connsiteX0" fmla="*/ 56264 w 2101383"/>
              <a:gd name="connsiteY0" fmla="*/ 545138 h 614385"/>
              <a:gd name="connsiteX1" fmla="*/ 604763 w 2101383"/>
              <a:gd name="connsiteY1" fmla="*/ 125673 h 614385"/>
              <a:gd name="connsiteX2" fmla="*/ 1254125 w 2101383"/>
              <a:gd name="connsiteY2" fmla="*/ 16896 h 614385"/>
              <a:gd name="connsiteX3" fmla="*/ 2096657 w 2101383"/>
              <a:gd name="connsiteY3" fmla="*/ 430042 h 614385"/>
              <a:gd name="connsiteX0" fmla="*/ 50842 w 2194346"/>
              <a:gd name="connsiteY0" fmla="*/ 556951 h 625364"/>
              <a:gd name="connsiteX1" fmla="*/ 697726 w 2194346"/>
              <a:gd name="connsiteY1" fmla="*/ 125911 h 625364"/>
              <a:gd name="connsiteX2" fmla="*/ 1347088 w 2194346"/>
              <a:gd name="connsiteY2" fmla="*/ 17134 h 625364"/>
              <a:gd name="connsiteX3" fmla="*/ 2189620 w 2194346"/>
              <a:gd name="connsiteY3" fmla="*/ 430280 h 625364"/>
              <a:gd name="connsiteX0" fmla="*/ 50842 w 2194346"/>
              <a:gd name="connsiteY0" fmla="*/ 556951 h 625364"/>
              <a:gd name="connsiteX1" fmla="*/ 697726 w 2194346"/>
              <a:gd name="connsiteY1" fmla="*/ 125911 h 625364"/>
              <a:gd name="connsiteX2" fmla="*/ 1347088 w 2194346"/>
              <a:gd name="connsiteY2" fmla="*/ 17134 h 625364"/>
              <a:gd name="connsiteX3" fmla="*/ 2189620 w 2194346"/>
              <a:gd name="connsiteY3" fmla="*/ 430280 h 625364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49928 w 2193432"/>
              <a:gd name="connsiteY0" fmla="*/ 539817 h 582844"/>
              <a:gd name="connsiteX1" fmla="*/ 112289 w 2193432"/>
              <a:gd name="connsiteY1" fmla="*/ 543703 h 582844"/>
              <a:gd name="connsiteX2" fmla="*/ 1346174 w 2193432"/>
              <a:gd name="connsiteY2" fmla="*/ 0 h 582844"/>
              <a:gd name="connsiteX3" fmla="*/ 2188706 w 2193432"/>
              <a:gd name="connsiteY3" fmla="*/ 413146 h 582844"/>
              <a:gd name="connsiteX0" fmla="*/ 0 w 2143652"/>
              <a:gd name="connsiteY0" fmla="*/ 540901 h 540903"/>
              <a:gd name="connsiteX1" fmla="*/ 513774 w 2143652"/>
              <a:gd name="connsiteY1" fmla="*/ 301719 h 540903"/>
              <a:gd name="connsiteX2" fmla="*/ 1296246 w 2143652"/>
              <a:gd name="connsiteY2" fmla="*/ 1084 h 540903"/>
              <a:gd name="connsiteX3" fmla="*/ 2138778 w 2143652"/>
              <a:gd name="connsiteY3" fmla="*/ 414230 h 540903"/>
              <a:gd name="connsiteX0" fmla="*/ 0 w 2143652"/>
              <a:gd name="connsiteY0" fmla="*/ 540901 h 540903"/>
              <a:gd name="connsiteX1" fmla="*/ 513774 w 2143652"/>
              <a:gd name="connsiteY1" fmla="*/ 301719 h 540903"/>
              <a:gd name="connsiteX2" fmla="*/ 1296246 w 2143652"/>
              <a:gd name="connsiteY2" fmla="*/ 1084 h 540903"/>
              <a:gd name="connsiteX3" fmla="*/ 2138778 w 2143652"/>
              <a:gd name="connsiteY3" fmla="*/ 414230 h 540903"/>
              <a:gd name="connsiteX0" fmla="*/ 0 w 1788539"/>
              <a:gd name="connsiteY0" fmla="*/ 567322 h 1077578"/>
              <a:gd name="connsiteX1" fmla="*/ 513774 w 1788539"/>
              <a:gd name="connsiteY1" fmla="*/ 328140 h 1077578"/>
              <a:gd name="connsiteX2" fmla="*/ 1296246 w 1788539"/>
              <a:gd name="connsiteY2" fmla="*/ 27505 h 1077578"/>
              <a:gd name="connsiteX3" fmla="*/ 1779963 w 1788539"/>
              <a:gd name="connsiteY3" fmla="*/ 1077259 h 1077578"/>
              <a:gd name="connsiteX0" fmla="*/ 0 w 1787746"/>
              <a:gd name="connsiteY0" fmla="*/ 264624 h 775233"/>
              <a:gd name="connsiteX1" fmla="*/ 513774 w 1787746"/>
              <a:gd name="connsiteY1" fmla="*/ 25442 h 775233"/>
              <a:gd name="connsiteX2" fmla="*/ 1255735 w 1787746"/>
              <a:gd name="connsiteY2" fmla="*/ 228306 h 775233"/>
              <a:gd name="connsiteX3" fmla="*/ 1779963 w 1787746"/>
              <a:gd name="connsiteY3" fmla="*/ 774561 h 775233"/>
              <a:gd name="connsiteX0" fmla="*/ 0 w 1764957"/>
              <a:gd name="connsiteY0" fmla="*/ 264624 h 775233"/>
              <a:gd name="connsiteX1" fmla="*/ 513774 w 1764957"/>
              <a:gd name="connsiteY1" fmla="*/ 25442 h 775233"/>
              <a:gd name="connsiteX2" fmla="*/ 1255735 w 1764957"/>
              <a:gd name="connsiteY2" fmla="*/ 228306 h 775233"/>
              <a:gd name="connsiteX3" fmla="*/ 1756813 w 1764957"/>
              <a:gd name="connsiteY3" fmla="*/ 774561 h 775233"/>
              <a:gd name="connsiteX0" fmla="*/ 0 w 1736521"/>
              <a:gd name="connsiteY0" fmla="*/ 264624 h 775233"/>
              <a:gd name="connsiteX1" fmla="*/ 513774 w 1736521"/>
              <a:gd name="connsiteY1" fmla="*/ 25442 h 775233"/>
              <a:gd name="connsiteX2" fmla="*/ 1255735 w 1736521"/>
              <a:gd name="connsiteY2" fmla="*/ 228306 h 775233"/>
              <a:gd name="connsiteX3" fmla="*/ 1727876 w 1736521"/>
              <a:gd name="connsiteY3" fmla="*/ 774561 h 775233"/>
              <a:gd name="connsiteX0" fmla="*/ 0 w 1764956"/>
              <a:gd name="connsiteY0" fmla="*/ 265081 h 804592"/>
              <a:gd name="connsiteX1" fmla="*/ 513774 w 1764956"/>
              <a:gd name="connsiteY1" fmla="*/ 25899 h 804592"/>
              <a:gd name="connsiteX2" fmla="*/ 1255735 w 1764956"/>
              <a:gd name="connsiteY2" fmla="*/ 228763 h 804592"/>
              <a:gd name="connsiteX3" fmla="*/ 1756812 w 1764956"/>
              <a:gd name="connsiteY3" fmla="*/ 803954 h 80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956" h="804592">
                <a:moveTo>
                  <a:pt x="0" y="265081"/>
                </a:moveTo>
                <a:cubicBezTo>
                  <a:pt x="10393" y="265729"/>
                  <a:pt x="297733" y="115869"/>
                  <a:pt x="513774" y="25899"/>
                </a:cubicBezTo>
                <a:cubicBezTo>
                  <a:pt x="729815" y="-64070"/>
                  <a:pt x="1048562" y="99087"/>
                  <a:pt x="1255735" y="228763"/>
                </a:cubicBezTo>
                <a:cubicBezTo>
                  <a:pt x="1462908" y="358439"/>
                  <a:pt x="1823681" y="824170"/>
                  <a:pt x="1756812" y="803954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Figura a mano libera 58"/>
          <p:cNvSpPr/>
          <p:nvPr/>
        </p:nvSpPr>
        <p:spPr>
          <a:xfrm>
            <a:off x="8049787" y="3677370"/>
            <a:ext cx="940796" cy="1752915"/>
          </a:xfrm>
          <a:custGeom>
            <a:avLst/>
            <a:gdLst>
              <a:gd name="connsiteX0" fmla="*/ 475877 w 1288387"/>
              <a:gd name="connsiteY0" fmla="*/ 0 h 2092107"/>
              <a:gd name="connsiteX1" fmla="*/ 16 w 1288387"/>
              <a:gd name="connsiteY1" fmla="*/ 853751 h 2092107"/>
              <a:gd name="connsiteX2" fmla="*/ 489873 w 1288387"/>
              <a:gd name="connsiteY2" fmla="*/ 1880118 h 2092107"/>
              <a:gd name="connsiteX3" fmla="*/ 1222326 w 1288387"/>
              <a:gd name="connsiteY3" fmla="*/ 2076061 h 2092107"/>
              <a:gd name="connsiteX4" fmla="*/ 1208330 w 1288387"/>
              <a:gd name="connsiteY4" fmla="*/ 2066731 h 2092107"/>
              <a:gd name="connsiteX0" fmla="*/ 482478 w 1310909"/>
              <a:gd name="connsiteY0" fmla="*/ 0 h 2100627"/>
              <a:gd name="connsiteX1" fmla="*/ 6617 w 1310909"/>
              <a:gd name="connsiteY1" fmla="*/ 853751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482478 w 1310909"/>
              <a:gd name="connsiteY0" fmla="*/ 0 h 2100627"/>
              <a:gd name="connsiteX1" fmla="*/ 6617 w 1310909"/>
              <a:gd name="connsiteY1" fmla="*/ 697493 h 2100627"/>
              <a:gd name="connsiteX2" fmla="*/ 276555 w 1310909"/>
              <a:gd name="connsiteY2" fmla="*/ 1764371 h 2100627"/>
              <a:gd name="connsiteX3" fmla="*/ 1228927 w 1310909"/>
              <a:gd name="connsiteY3" fmla="*/ 2076061 h 2100627"/>
              <a:gd name="connsiteX4" fmla="*/ 1214931 w 1310909"/>
              <a:gd name="connsiteY4" fmla="*/ 2066731 h 2100627"/>
              <a:gd name="connsiteX0" fmla="*/ 501360 w 1337385"/>
              <a:gd name="connsiteY0" fmla="*/ 0 h 2107037"/>
              <a:gd name="connsiteX1" fmla="*/ 25499 w 1337385"/>
              <a:gd name="connsiteY1" fmla="*/ 697493 h 2107037"/>
              <a:gd name="connsiteX2" fmla="*/ 191265 w 1337385"/>
              <a:gd name="connsiteY2" fmla="*/ 1677561 h 2107037"/>
              <a:gd name="connsiteX3" fmla="*/ 1247809 w 1337385"/>
              <a:gd name="connsiteY3" fmla="*/ 2076061 h 2107037"/>
              <a:gd name="connsiteX4" fmla="*/ 1233813 w 1337385"/>
              <a:gd name="connsiteY4" fmla="*/ 2066731 h 2107037"/>
              <a:gd name="connsiteX0" fmla="*/ 501360 w 1373369"/>
              <a:gd name="connsiteY0" fmla="*/ 0 h 2288758"/>
              <a:gd name="connsiteX1" fmla="*/ 25499 w 1373369"/>
              <a:gd name="connsiteY1" fmla="*/ 697493 h 2288758"/>
              <a:gd name="connsiteX2" fmla="*/ 191265 w 1373369"/>
              <a:gd name="connsiteY2" fmla="*/ 1677561 h 2288758"/>
              <a:gd name="connsiteX3" fmla="*/ 1247809 w 1373369"/>
              <a:gd name="connsiteY3" fmla="*/ 2076061 h 2288758"/>
              <a:gd name="connsiteX4" fmla="*/ 1309049 w 1373369"/>
              <a:gd name="connsiteY4" fmla="*/ 2286650 h 2288758"/>
              <a:gd name="connsiteX0" fmla="*/ 489305 w 1303133"/>
              <a:gd name="connsiteY0" fmla="*/ 0 h 2288758"/>
              <a:gd name="connsiteX1" fmla="*/ 13444 w 1303133"/>
              <a:gd name="connsiteY1" fmla="*/ 697493 h 2288758"/>
              <a:gd name="connsiteX2" fmla="*/ 179210 w 1303133"/>
              <a:gd name="connsiteY2" fmla="*/ 1677561 h 2288758"/>
              <a:gd name="connsiteX3" fmla="*/ 680169 w 1303133"/>
              <a:gd name="connsiteY3" fmla="*/ 2076061 h 2288758"/>
              <a:gd name="connsiteX4" fmla="*/ 1296994 w 1303133"/>
              <a:gd name="connsiteY4" fmla="*/ 2286650 h 2288758"/>
              <a:gd name="connsiteX0" fmla="*/ 505707 w 1319674"/>
              <a:gd name="connsiteY0" fmla="*/ 0 h 2289848"/>
              <a:gd name="connsiteX1" fmla="*/ 29846 w 1319674"/>
              <a:gd name="connsiteY1" fmla="*/ 697493 h 2289848"/>
              <a:gd name="connsiteX2" fmla="*/ 120377 w 1319674"/>
              <a:gd name="connsiteY2" fmla="*/ 1359258 h 2289848"/>
              <a:gd name="connsiteX3" fmla="*/ 696571 w 1319674"/>
              <a:gd name="connsiteY3" fmla="*/ 2076061 h 2289848"/>
              <a:gd name="connsiteX4" fmla="*/ 1313396 w 1319674"/>
              <a:gd name="connsiteY4" fmla="*/ 2286650 h 2289848"/>
              <a:gd name="connsiteX0" fmla="*/ 502400 w 1316367"/>
              <a:gd name="connsiteY0" fmla="*/ 0 h 2289848"/>
              <a:gd name="connsiteX1" fmla="*/ 26539 w 1316367"/>
              <a:gd name="connsiteY1" fmla="*/ 697493 h 2289848"/>
              <a:gd name="connsiteX2" fmla="*/ 117070 w 1316367"/>
              <a:gd name="connsiteY2" fmla="*/ 1359258 h 2289848"/>
              <a:gd name="connsiteX3" fmla="*/ 693264 w 1316367"/>
              <a:gd name="connsiteY3" fmla="*/ 2076061 h 2289848"/>
              <a:gd name="connsiteX4" fmla="*/ 1310089 w 1316367"/>
              <a:gd name="connsiteY4" fmla="*/ 2286650 h 2289848"/>
              <a:gd name="connsiteX0" fmla="*/ 483695 w 1297662"/>
              <a:gd name="connsiteY0" fmla="*/ 0 h 2289848"/>
              <a:gd name="connsiteX1" fmla="*/ 36771 w 1297662"/>
              <a:gd name="connsiteY1" fmla="*/ 581746 h 2289848"/>
              <a:gd name="connsiteX2" fmla="*/ 98365 w 1297662"/>
              <a:gd name="connsiteY2" fmla="*/ 1359258 h 2289848"/>
              <a:gd name="connsiteX3" fmla="*/ 674559 w 1297662"/>
              <a:gd name="connsiteY3" fmla="*/ 2076061 h 2289848"/>
              <a:gd name="connsiteX4" fmla="*/ 1291384 w 1297662"/>
              <a:gd name="connsiteY4" fmla="*/ 2286650 h 2289848"/>
              <a:gd name="connsiteX0" fmla="*/ 483695 w 2526238"/>
              <a:gd name="connsiteY0" fmla="*/ 115096 h 2241892"/>
              <a:gd name="connsiteX1" fmla="*/ 36771 w 2526238"/>
              <a:gd name="connsiteY1" fmla="*/ 696842 h 2241892"/>
              <a:gd name="connsiteX2" fmla="*/ 98365 w 2526238"/>
              <a:gd name="connsiteY2" fmla="*/ 1474354 h 2241892"/>
              <a:gd name="connsiteX3" fmla="*/ 674559 w 2526238"/>
              <a:gd name="connsiteY3" fmla="*/ 2191157 h 2241892"/>
              <a:gd name="connsiteX4" fmla="*/ 2524088 w 2526238"/>
              <a:gd name="connsiteY4" fmla="*/ 0 h 2241892"/>
              <a:gd name="connsiteX0" fmla="*/ 544976 w 2591373"/>
              <a:gd name="connsiteY0" fmla="*/ 581900 h 1970680"/>
              <a:gd name="connsiteX1" fmla="*/ 98052 w 2591373"/>
              <a:gd name="connsiteY1" fmla="*/ 1163646 h 1970680"/>
              <a:gd name="connsiteX2" fmla="*/ 159646 w 2591373"/>
              <a:gd name="connsiteY2" fmla="*/ 1941158 h 1970680"/>
              <a:gd name="connsiteX3" fmla="*/ 1742837 w 2591373"/>
              <a:gd name="connsiteY3" fmla="*/ 53658 h 1970680"/>
              <a:gd name="connsiteX4" fmla="*/ 2585369 w 2591373"/>
              <a:gd name="connsiteY4" fmla="*/ 466804 h 1970680"/>
              <a:gd name="connsiteX0" fmla="*/ 544976 w 2591373"/>
              <a:gd name="connsiteY0" fmla="*/ 581900 h 1970680"/>
              <a:gd name="connsiteX1" fmla="*/ 98052 w 2591373"/>
              <a:gd name="connsiteY1" fmla="*/ 1163646 h 1970680"/>
              <a:gd name="connsiteX2" fmla="*/ 159646 w 2591373"/>
              <a:gd name="connsiteY2" fmla="*/ 1941158 h 1970680"/>
              <a:gd name="connsiteX3" fmla="*/ 1742837 w 2591373"/>
              <a:gd name="connsiteY3" fmla="*/ 53658 h 1970680"/>
              <a:gd name="connsiteX4" fmla="*/ 2585369 w 2591373"/>
              <a:gd name="connsiteY4" fmla="*/ 466804 h 1970680"/>
              <a:gd name="connsiteX0" fmla="*/ 500305 w 2546702"/>
              <a:gd name="connsiteY0" fmla="*/ 581900 h 1176065"/>
              <a:gd name="connsiteX1" fmla="*/ 53381 w 2546702"/>
              <a:gd name="connsiteY1" fmla="*/ 1163646 h 1176065"/>
              <a:gd name="connsiteX2" fmla="*/ 1698166 w 2546702"/>
              <a:gd name="connsiteY2" fmla="*/ 53658 h 1176065"/>
              <a:gd name="connsiteX3" fmla="*/ 2540698 w 2546702"/>
              <a:gd name="connsiteY3" fmla="*/ 466804 h 1176065"/>
              <a:gd name="connsiteX0" fmla="*/ 56264 w 2101383"/>
              <a:gd name="connsiteY0" fmla="*/ 545138 h 614385"/>
              <a:gd name="connsiteX1" fmla="*/ 604763 w 2101383"/>
              <a:gd name="connsiteY1" fmla="*/ 125673 h 614385"/>
              <a:gd name="connsiteX2" fmla="*/ 1254125 w 2101383"/>
              <a:gd name="connsiteY2" fmla="*/ 16896 h 614385"/>
              <a:gd name="connsiteX3" fmla="*/ 2096657 w 2101383"/>
              <a:gd name="connsiteY3" fmla="*/ 430042 h 614385"/>
              <a:gd name="connsiteX0" fmla="*/ 50842 w 2194346"/>
              <a:gd name="connsiteY0" fmla="*/ 556951 h 625364"/>
              <a:gd name="connsiteX1" fmla="*/ 697726 w 2194346"/>
              <a:gd name="connsiteY1" fmla="*/ 125911 h 625364"/>
              <a:gd name="connsiteX2" fmla="*/ 1347088 w 2194346"/>
              <a:gd name="connsiteY2" fmla="*/ 17134 h 625364"/>
              <a:gd name="connsiteX3" fmla="*/ 2189620 w 2194346"/>
              <a:gd name="connsiteY3" fmla="*/ 430280 h 625364"/>
              <a:gd name="connsiteX0" fmla="*/ 50842 w 2194346"/>
              <a:gd name="connsiteY0" fmla="*/ 556951 h 625364"/>
              <a:gd name="connsiteX1" fmla="*/ 697726 w 2194346"/>
              <a:gd name="connsiteY1" fmla="*/ 125911 h 625364"/>
              <a:gd name="connsiteX2" fmla="*/ 1347088 w 2194346"/>
              <a:gd name="connsiteY2" fmla="*/ 17134 h 625364"/>
              <a:gd name="connsiteX3" fmla="*/ 2189620 w 2194346"/>
              <a:gd name="connsiteY3" fmla="*/ 430280 h 625364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5395 w 2148899"/>
              <a:gd name="connsiteY0" fmla="*/ 557033 h 592007"/>
              <a:gd name="connsiteX1" fmla="*/ 67756 w 2148899"/>
              <a:gd name="connsiteY1" fmla="*/ 560919 h 592007"/>
              <a:gd name="connsiteX2" fmla="*/ 652279 w 2148899"/>
              <a:gd name="connsiteY2" fmla="*/ 125993 h 592007"/>
              <a:gd name="connsiteX3" fmla="*/ 1301641 w 2148899"/>
              <a:gd name="connsiteY3" fmla="*/ 17216 h 592007"/>
              <a:gd name="connsiteX4" fmla="*/ 2144173 w 2148899"/>
              <a:gd name="connsiteY4" fmla="*/ 430362 h 592007"/>
              <a:gd name="connsiteX0" fmla="*/ 49928 w 2193432"/>
              <a:gd name="connsiteY0" fmla="*/ 539817 h 582844"/>
              <a:gd name="connsiteX1" fmla="*/ 112289 w 2193432"/>
              <a:gd name="connsiteY1" fmla="*/ 543703 h 582844"/>
              <a:gd name="connsiteX2" fmla="*/ 1346174 w 2193432"/>
              <a:gd name="connsiteY2" fmla="*/ 0 h 582844"/>
              <a:gd name="connsiteX3" fmla="*/ 2188706 w 2193432"/>
              <a:gd name="connsiteY3" fmla="*/ 413146 h 582844"/>
              <a:gd name="connsiteX0" fmla="*/ 0 w 2143652"/>
              <a:gd name="connsiteY0" fmla="*/ 540901 h 540903"/>
              <a:gd name="connsiteX1" fmla="*/ 513774 w 2143652"/>
              <a:gd name="connsiteY1" fmla="*/ 301719 h 540903"/>
              <a:gd name="connsiteX2" fmla="*/ 1296246 w 2143652"/>
              <a:gd name="connsiteY2" fmla="*/ 1084 h 540903"/>
              <a:gd name="connsiteX3" fmla="*/ 2138778 w 2143652"/>
              <a:gd name="connsiteY3" fmla="*/ 414230 h 540903"/>
              <a:gd name="connsiteX0" fmla="*/ 0 w 2143652"/>
              <a:gd name="connsiteY0" fmla="*/ 540901 h 540903"/>
              <a:gd name="connsiteX1" fmla="*/ 513774 w 2143652"/>
              <a:gd name="connsiteY1" fmla="*/ 301719 h 540903"/>
              <a:gd name="connsiteX2" fmla="*/ 1296246 w 2143652"/>
              <a:gd name="connsiteY2" fmla="*/ 1084 h 540903"/>
              <a:gd name="connsiteX3" fmla="*/ 2138778 w 2143652"/>
              <a:gd name="connsiteY3" fmla="*/ 414230 h 540903"/>
              <a:gd name="connsiteX0" fmla="*/ 0 w 1788539"/>
              <a:gd name="connsiteY0" fmla="*/ 567322 h 1077578"/>
              <a:gd name="connsiteX1" fmla="*/ 513774 w 1788539"/>
              <a:gd name="connsiteY1" fmla="*/ 328140 h 1077578"/>
              <a:gd name="connsiteX2" fmla="*/ 1296246 w 1788539"/>
              <a:gd name="connsiteY2" fmla="*/ 27505 h 1077578"/>
              <a:gd name="connsiteX3" fmla="*/ 1779963 w 1788539"/>
              <a:gd name="connsiteY3" fmla="*/ 1077259 h 1077578"/>
              <a:gd name="connsiteX0" fmla="*/ 0 w 1787746"/>
              <a:gd name="connsiteY0" fmla="*/ 264624 h 775233"/>
              <a:gd name="connsiteX1" fmla="*/ 513774 w 1787746"/>
              <a:gd name="connsiteY1" fmla="*/ 25442 h 775233"/>
              <a:gd name="connsiteX2" fmla="*/ 1255735 w 1787746"/>
              <a:gd name="connsiteY2" fmla="*/ 228306 h 775233"/>
              <a:gd name="connsiteX3" fmla="*/ 1779963 w 1787746"/>
              <a:gd name="connsiteY3" fmla="*/ 774561 h 775233"/>
              <a:gd name="connsiteX0" fmla="*/ 0 w 1764957"/>
              <a:gd name="connsiteY0" fmla="*/ 264624 h 775233"/>
              <a:gd name="connsiteX1" fmla="*/ 513774 w 1764957"/>
              <a:gd name="connsiteY1" fmla="*/ 25442 h 775233"/>
              <a:gd name="connsiteX2" fmla="*/ 1255735 w 1764957"/>
              <a:gd name="connsiteY2" fmla="*/ 228306 h 775233"/>
              <a:gd name="connsiteX3" fmla="*/ 1756813 w 1764957"/>
              <a:gd name="connsiteY3" fmla="*/ 774561 h 775233"/>
              <a:gd name="connsiteX0" fmla="*/ 0 w 1736521"/>
              <a:gd name="connsiteY0" fmla="*/ 264624 h 775233"/>
              <a:gd name="connsiteX1" fmla="*/ 513774 w 1736521"/>
              <a:gd name="connsiteY1" fmla="*/ 25442 h 775233"/>
              <a:gd name="connsiteX2" fmla="*/ 1255735 w 1736521"/>
              <a:gd name="connsiteY2" fmla="*/ 228306 h 775233"/>
              <a:gd name="connsiteX3" fmla="*/ 1727876 w 1736521"/>
              <a:gd name="connsiteY3" fmla="*/ 774561 h 775233"/>
              <a:gd name="connsiteX0" fmla="*/ 0 w 1764956"/>
              <a:gd name="connsiteY0" fmla="*/ 265081 h 804592"/>
              <a:gd name="connsiteX1" fmla="*/ 513774 w 1764956"/>
              <a:gd name="connsiteY1" fmla="*/ 25899 h 804592"/>
              <a:gd name="connsiteX2" fmla="*/ 1255735 w 1764956"/>
              <a:gd name="connsiteY2" fmla="*/ 228763 h 804592"/>
              <a:gd name="connsiteX3" fmla="*/ 1756812 w 1764956"/>
              <a:gd name="connsiteY3" fmla="*/ 803954 h 804592"/>
              <a:gd name="connsiteX0" fmla="*/ 135490 w 1333286"/>
              <a:gd name="connsiteY0" fmla="*/ 3077729 h 3077729"/>
              <a:gd name="connsiteX1" fmla="*/ 82104 w 1333286"/>
              <a:gd name="connsiteY1" fmla="*/ 25899 h 3077729"/>
              <a:gd name="connsiteX2" fmla="*/ 824065 w 1333286"/>
              <a:gd name="connsiteY2" fmla="*/ 228763 h 3077729"/>
              <a:gd name="connsiteX3" fmla="*/ 1325142 w 1333286"/>
              <a:gd name="connsiteY3" fmla="*/ 803954 h 3077729"/>
              <a:gd name="connsiteX0" fmla="*/ 0 w 1196757"/>
              <a:gd name="connsiteY0" fmla="*/ 2874643 h 2874643"/>
              <a:gd name="connsiteX1" fmla="*/ 322791 w 1196757"/>
              <a:gd name="connsiteY1" fmla="*/ 1645825 h 2874643"/>
              <a:gd name="connsiteX2" fmla="*/ 688575 w 1196757"/>
              <a:gd name="connsiteY2" fmla="*/ 25677 h 2874643"/>
              <a:gd name="connsiteX3" fmla="*/ 1189652 w 1196757"/>
              <a:gd name="connsiteY3" fmla="*/ 600868 h 2874643"/>
              <a:gd name="connsiteX0" fmla="*/ 0 w 1196507"/>
              <a:gd name="connsiteY0" fmla="*/ 2273775 h 2273775"/>
              <a:gd name="connsiteX1" fmla="*/ 322791 w 1196507"/>
              <a:gd name="connsiteY1" fmla="*/ 1044957 h 2273775"/>
              <a:gd name="connsiteX2" fmla="*/ 671213 w 1196507"/>
              <a:gd name="connsiteY2" fmla="*/ 617002 h 2273775"/>
              <a:gd name="connsiteX3" fmla="*/ 1189652 w 1196507"/>
              <a:gd name="connsiteY3" fmla="*/ 0 h 2273775"/>
              <a:gd name="connsiteX0" fmla="*/ 53697 w 1250861"/>
              <a:gd name="connsiteY0" fmla="*/ 2273775 h 2273775"/>
              <a:gd name="connsiteX1" fmla="*/ 110270 w 1250861"/>
              <a:gd name="connsiteY1" fmla="*/ 1496370 h 2273775"/>
              <a:gd name="connsiteX2" fmla="*/ 724910 w 1250861"/>
              <a:gd name="connsiteY2" fmla="*/ 617002 h 2273775"/>
              <a:gd name="connsiteX3" fmla="*/ 1243349 w 1250861"/>
              <a:gd name="connsiteY3" fmla="*/ 0 h 2273775"/>
              <a:gd name="connsiteX0" fmla="*/ 11890 w 1208856"/>
              <a:gd name="connsiteY0" fmla="*/ 2273775 h 2273775"/>
              <a:gd name="connsiteX1" fmla="*/ 143698 w 1208856"/>
              <a:gd name="connsiteY1" fmla="*/ 1305388 h 2273775"/>
              <a:gd name="connsiteX2" fmla="*/ 683103 w 1208856"/>
              <a:gd name="connsiteY2" fmla="*/ 617002 h 2273775"/>
              <a:gd name="connsiteX3" fmla="*/ 1201542 w 1208856"/>
              <a:gd name="connsiteY3" fmla="*/ 0 h 2273775"/>
              <a:gd name="connsiteX0" fmla="*/ 35637 w 1232724"/>
              <a:gd name="connsiteY0" fmla="*/ 2273775 h 2273775"/>
              <a:gd name="connsiteX1" fmla="*/ 121146 w 1232724"/>
              <a:gd name="connsiteY1" fmla="*/ 1073894 h 2273775"/>
              <a:gd name="connsiteX2" fmla="*/ 706850 w 1232724"/>
              <a:gd name="connsiteY2" fmla="*/ 617002 h 2273775"/>
              <a:gd name="connsiteX3" fmla="*/ 1225289 w 1232724"/>
              <a:gd name="connsiteY3" fmla="*/ 0 h 2273775"/>
              <a:gd name="connsiteX0" fmla="*/ 35637 w 1230930"/>
              <a:gd name="connsiteY0" fmla="*/ 2273775 h 2273775"/>
              <a:gd name="connsiteX1" fmla="*/ 121146 w 1230930"/>
              <a:gd name="connsiteY1" fmla="*/ 1073894 h 2273775"/>
              <a:gd name="connsiteX2" fmla="*/ 562167 w 1230930"/>
              <a:gd name="connsiteY2" fmla="*/ 530192 h 2273775"/>
              <a:gd name="connsiteX3" fmla="*/ 1225289 w 1230930"/>
              <a:gd name="connsiteY3" fmla="*/ 0 h 2273775"/>
              <a:gd name="connsiteX0" fmla="*/ 228688 w 1175125"/>
              <a:gd name="connsiteY0" fmla="*/ 1752915 h 1752915"/>
              <a:gd name="connsiteX1" fmla="*/ 65341 w 1175125"/>
              <a:gd name="connsiteY1" fmla="*/ 1073894 h 1752915"/>
              <a:gd name="connsiteX2" fmla="*/ 506362 w 1175125"/>
              <a:gd name="connsiteY2" fmla="*/ 530192 h 1752915"/>
              <a:gd name="connsiteX3" fmla="*/ 1169484 w 1175125"/>
              <a:gd name="connsiteY3" fmla="*/ 0 h 1752915"/>
              <a:gd name="connsiteX0" fmla="*/ 286 w 946256"/>
              <a:gd name="connsiteY0" fmla="*/ 1752915 h 1752915"/>
              <a:gd name="connsiteX1" fmla="*/ 166818 w 946256"/>
              <a:gd name="connsiteY1" fmla="*/ 726654 h 1752915"/>
              <a:gd name="connsiteX2" fmla="*/ 277960 w 946256"/>
              <a:gd name="connsiteY2" fmla="*/ 530192 h 1752915"/>
              <a:gd name="connsiteX3" fmla="*/ 941082 w 946256"/>
              <a:gd name="connsiteY3" fmla="*/ 0 h 1752915"/>
              <a:gd name="connsiteX0" fmla="*/ 286 w 946256"/>
              <a:gd name="connsiteY0" fmla="*/ 1752915 h 1752915"/>
              <a:gd name="connsiteX1" fmla="*/ 166818 w 946256"/>
              <a:gd name="connsiteY1" fmla="*/ 726654 h 1752915"/>
              <a:gd name="connsiteX2" fmla="*/ 277960 w 946256"/>
              <a:gd name="connsiteY2" fmla="*/ 530192 h 1752915"/>
              <a:gd name="connsiteX3" fmla="*/ 941082 w 946256"/>
              <a:gd name="connsiteY3" fmla="*/ 0 h 1752915"/>
              <a:gd name="connsiteX0" fmla="*/ 0 w 940796"/>
              <a:gd name="connsiteY0" fmla="*/ 1752915 h 1752915"/>
              <a:gd name="connsiteX1" fmla="*/ 166532 w 940796"/>
              <a:gd name="connsiteY1" fmla="*/ 726654 h 1752915"/>
              <a:gd name="connsiteX2" fmla="*/ 940796 w 940796"/>
              <a:gd name="connsiteY2" fmla="*/ 0 h 175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0796" h="1752915">
                <a:moveTo>
                  <a:pt x="0" y="1752915"/>
                </a:moveTo>
                <a:cubicBezTo>
                  <a:pt x="10393" y="1753563"/>
                  <a:pt x="9733" y="1018807"/>
                  <a:pt x="166532" y="726654"/>
                </a:cubicBezTo>
                <a:cubicBezTo>
                  <a:pt x="323331" y="434502"/>
                  <a:pt x="779491" y="151386"/>
                  <a:pt x="940796" y="0"/>
                </a:cubicBezTo>
              </a:path>
            </a:pathLst>
          </a:custGeom>
          <a:noFill/>
          <a:ln>
            <a:solidFill>
              <a:schemeClr val="tx1"/>
            </a:solidFill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60" name="Connettore 2 59"/>
          <p:cNvCxnSpPr/>
          <p:nvPr/>
        </p:nvCxnSpPr>
        <p:spPr>
          <a:xfrm flipH="1">
            <a:off x="6890050" y="3384984"/>
            <a:ext cx="122428" cy="149005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stCxn id="58" idx="1"/>
          </p:cNvCxnSpPr>
          <p:nvPr/>
        </p:nvCxnSpPr>
        <p:spPr>
          <a:xfrm flipH="1">
            <a:off x="7507814" y="2905514"/>
            <a:ext cx="237228" cy="10812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/>
          <p:nvPr/>
        </p:nvCxnSpPr>
        <p:spPr>
          <a:xfrm flipV="1">
            <a:off x="8336018" y="4102701"/>
            <a:ext cx="131634" cy="134846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/>
          <p:nvPr/>
        </p:nvCxnSpPr>
        <p:spPr>
          <a:xfrm>
            <a:off x="9254351" y="3812792"/>
            <a:ext cx="143432" cy="97235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 Box 23"/>
              <p:cNvSpPr txBox="1">
                <a:spLocks noChangeArrowheads="1"/>
              </p:cNvSpPr>
              <p:nvPr/>
            </p:nvSpPr>
            <p:spPr bwMode="auto">
              <a:xfrm>
                <a:off x="6818834" y="2805686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𝐴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4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18834" y="2805686"/>
                <a:ext cx="666750" cy="392430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 Box 23"/>
              <p:cNvSpPr txBox="1">
                <a:spLocks noChangeArrowheads="1"/>
              </p:cNvSpPr>
              <p:nvPr/>
            </p:nvSpPr>
            <p:spPr bwMode="auto">
              <a:xfrm>
                <a:off x="8803658" y="3277721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𝐵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5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03658" y="3277721"/>
                <a:ext cx="666750" cy="39243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 Box 23"/>
              <p:cNvSpPr txBox="1">
                <a:spLocks noChangeArrowheads="1"/>
              </p:cNvSpPr>
              <p:nvPr/>
            </p:nvSpPr>
            <p:spPr bwMode="auto">
              <a:xfrm>
                <a:off x="7710771" y="5407023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𝐶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6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10771" y="5407023"/>
                <a:ext cx="666750" cy="39243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 Box 23"/>
              <p:cNvSpPr txBox="1">
                <a:spLocks noChangeArrowheads="1"/>
              </p:cNvSpPr>
              <p:nvPr/>
            </p:nvSpPr>
            <p:spPr bwMode="auto">
              <a:xfrm>
                <a:off x="7485584" y="2917740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1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7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5584" y="2917740"/>
                <a:ext cx="666750" cy="39243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 Box 23"/>
              <p:cNvSpPr txBox="1">
                <a:spLocks noChangeArrowheads="1"/>
              </p:cNvSpPr>
              <p:nvPr/>
            </p:nvSpPr>
            <p:spPr bwMode="auto">
              <a:xfrm>
                <a:off x="6300750" y="3497924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8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0750" y="3497924"/>
                <a:ext cx="666750" cy="39243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 Box 23"/>
              <p:cNvSpPr txBox="1">
                <a:spLocks noChangeArrowheads="1"/>
              </p:cNvSpPr>
              <p:nvPr/>
            </p:nvSpPr>
            <p:spPr bwMode="auto">
              <a:xfrm>
                <a:off x="7738875" y="4026177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4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9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38875" y="4026177"/>
                <a:ext cx="666750" cy="39243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 Box 23"/>
              <p:cNvSpPr txBox="1">
                <a:spLocks noChangeArrowheads="1"/>
              </p:cNvSpPr>
              <p:nvPr/>
            </p:nvSpPr>
            <p:spPr bwMode="auto">
              <a:xfrm>
                <a:off x="9215014" y="3595147"/>
                <a:ext cx="666750" cy="392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800" b="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it-IT" sz="1200" baseline="-25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0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15014" y="3595147"/>
                <a:ext cx="666750" cy="392430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71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Matrici topologiche</a:t>
            </a:r>
          </a:p>
          <a:p>
            <a:r>
              <a:rPr lang="it-IT" dirty="0" smtClean="0"/>
              <a:t>Nodi: A, B</a:t>
            </a:r>
          </a:p>
          <a:p>
            <a:pPr lvl="1"/>
            <a:r>
              <a:rPr lang="it-IT" dirty="0" smtClean="0"/>
              <a:t>LKC: </a:t>
            </a:r>
            <a:r>
              <a:rPr lang="it-IT" u="dbl" dirty="0" smtClean="0"/>
              <a:t>A</a:t>
            </a:r>
            <a:r>
              <a:rPr lang="it-IT" dirty="0" smtClean="0"/>
              <a:t> </a:t>
            </a:r>
            <a:r>
              <a:rPr lang="it-IT" u="sng" dirty="0" smtClean="0"/>
              <a:t>i</a:t>
            </a:r>
            <a:r>
              <a:rPr lang="it-IT" dirty="0" smtClean="0"/>
              <a:t>=0 </a:t>
            </a:r>
          </a:p>
          <a:p>
            <a:r>
              <a:rPr lang="it-IT" dirty="0" smtClean="0"/>
              <a:t>maglie: </a:t>
            </a:r>
            <a:r>
              <a:rPr lang="it-IT" dirty="0" smtClean="0">
                <a:sym typeface="Symbol" panose="05050102010706020507" pitchFamily="18" charset="2"/>
              </a:rPr>
              <a:t>=[</a:t>
            </a:r>
            <a:r>
              <a:rPr lang="it-IT" dirty="0" smtClean="0"/>
              <a:t>1,3,4], </a:t>
            </a:r>
            <a:r>
              <a:rPr lang="it-IT" dirty="0" smtClean="0">
                <a:sym typeface="Symbol" panose="05050102010706020507" pitchFamily="18" charset="2"/>
              </a:rPr>
              <a:t>=[2,4]</a:t>
            </a:r>
          </a:p>
          <a:p>
            <a:pPr lvl="1"/>
            <a:r>
              <a:rPr lang="it-IT" dirty="0" smtClean="0">
                <a:sym typeface="Symbol" panose="05050102010706020507" pitchFamily="18" charset="2"/>
              </a:rPr>
              <a:t>LKT: </a:t>
            </a:r>
            <a:r>
              <a:rPr lang="it-IT" u="dbl" dirty="0" smtClean="0">
                <a:sym typeface="Symbol" panose="05050102010706020507" pitchFamily="18" charset="2"/>
              </a:rPr>
              <a:t>B</a:t>
            </a:r>
            <a:r>
              <a:rPr lang="it-IT" dirty="0" smtClean="0">
                <a:sym typeface="Symbol" panose="05050102010706020507" pitchFamily="18" charset="2"/>
              </a:rPr>
              <a:t> </a:t>
            </a:r>
            <a:r>
              <a:rPr lang="it-IT" u="sng" dirty="0" smtClean="0">
                <a:sym typeface="Symbol" panose="05050102010706020507" pitchFamily="18" charset="2"/>
              </a:rPr>
              <a:t>v</a:t>
            </a:r>
            <a:r>
              <a:rPr lang="it-IT" dirty="0" smtClean="0">
                <a:sym typeface="Symbol" panose="05050102010706020507" pitchFamily="18" charset="2"/>
              </a:rPr>
              <a:t>=0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1164833" y="4544756"/>
                <a:ext cx="3417306" cy="12112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400" dirty="0" smtClean="0"/>
              </a:p>
              <a:p>
                <a:endParaRPr lang="it-IT" dirty="0" smtClean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833" y="4544756"/>
                <a:ext cx="3417306" cy="121129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/>
              <p:cNvSpPr txBox="1"/>
              <p:nvPr/>
            </p:nvSpPr>
            <p:spPr>
              <a:xfrm>
                <a:off x="5138804" y="4528249"/>
                <a:ext cx="3417306" cy="12112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400" dirty="0" smtClean="0"/>
              </a:p>
              <a:p>
                <a:endParaRPr lang="it-IT" dirty="0" smtClean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5" name="CasellaDiTes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8804" y="4528249"/>
                <a:ext cx="3417306" cy="121129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sellaDiTesto 5"/>
          <p:cNvSpPr txBox="1"/>
          <p:nvPr/>
        </p:nvSpPr>
        <p:spPr>
          <a:xfrm>
            <a:off x="2364877" y="5438163"/>
            <a:ext cx="210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n-1 x l = 2 x 4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189306" y="5471177"/>
            <a:ext cx="210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[l-(n-1)] x l = 2 x 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60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Caratteristiche: </a:t>
            </a:r>
            <a:r>
              <a:rPr lang="it-IT" u="dbl" dirty="0" smtClean="0"/>
              <a:t>M</a:t>
            </a:r>
            <a:r>
              <a:rPr lang="it-IT" dirty="0" smtClean="0"/>
              <a:t> </a:t>
            </a:r>
            <a:r>
              <a:rPr lang="it-IT" u="sng" dirty="0" smtClean="0"/>
              <a:t>i</a:t>
            </a:r>
            <a:r>
              <a:rPr lang="it-IT" dirty="0" smtClean="0"/>
              <a:t> + </a:t>
            </a:r>
            <a:r>
              <a:rPr lang="it-IT" u="dbl" dirty="0" smtClean="0"/>
              <a:t>N</a:t>
            </a:r>
            <a:r>
              <a:rPr lang="it-IT" dirty="0" smtClean="0"/>
              <a:t> </a:t>
            </a:r>
            <a:r>
              <a:rPr lang="it-IT" u="sng" dirty="0" smtClean="0"/>
              <a:t>v</a:t>
            </a:r>
            <a:r>
              <a:rPr lang="it-IT" dirty="0" smtClean="0"/>
              <a:t> </a:t>
            </a:r>
            <a:r>
              <a:rPr lang="it-IT" smtClean="0"/>
              <a:t>= </a:t>
            </a:r>
            <a:r>
              <a:rPr lang="it-IT" u="sng" smtClean="0"/>
              <a:t>b</a:t>
            </a:r>
            <a:r>
              <a:rPr lang="it-IT" smtClean="0"/>
              <a:t> 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223934" y="3001276"/>
                <a:ext cx="4371391" cy="1914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it-IT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4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it-IT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m:rPr>
                                    <m:brk m:alnAt="7"/>
                                  </m:rP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it-IT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24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it-IT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it-IT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it-IT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it-IT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it-IT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it-IT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it-IT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400" dirty="0" smtClean="0"/>
              </a:p>
              <a:p>
                <a:endParaRPr lang="it-IT" dirty="0" smtClean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934" y="3001276"/>
                <a:ext cx="4371391" cy="191462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/>
              <p:cNvSpPr txBox="1"/>
              <p:nvPr/>
            </p:nvSpPr>
            <p:spPr>
              <a:xfrm>
                <a:off x="3910304" y="3034771"/>
                <a:ext cx="4371391" cy="1914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it-IT" sz="24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it-IT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a:rPr lang="it-IT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it-IT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it-IT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it-IT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it-IT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400" dirty="0" smtClean="0"/>
              </a:p>
              <a:p>
                <a:endParaRPr lang="it-IT" dirty="0" smtClean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5" name="CasellaDiTes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304" y="3034771"/>
                <a:ext cx="4371391" cy="191462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/>
              <p:cNvSpPr txBox="1"/>
              <p:nvPr/>
            </p:nvSpPr>
            <p:spPr>
              <a:xfrm>
                <a:off x="6833119" y="3034771"/>
                <a:ext cx="4371391" cy="19380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it-I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it-IT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it-IT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it-IT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sub>
                                          <m:r>
                                            <a:rPr lang="it-IT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it-IT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𝐽</m:t>
                                          </m:r>
                                        </m:e>
                                        <m:sub>
                                          <m:r>
                                            <a:rPr lang="it-IT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it-IT" sz="2400" dirty="0" smtClean="0"/>
              </a:p>
              <a:p>
                <a:endParaRPr lang="it-IT" dirty="0" smtClean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6" name="CasellaDiTes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119" y="3034771"/>
                <a:ext cx="4371391" cy="193809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22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Implementazione MATLAB</a:t>
            </a:r>
          </a:p>
          <a:p>
            <a:pPr lvl="1"/>
            <a:r>
              <a:rPr lang="it-IT" dirty="0" smtClean="0"/>
              <a:t>Riga di comando («</a:t>
            </a:r>
            <a:r>
              <a:rPr lang="it-IT" dirty="0" err="1" smtClean="0"/>
              <a:t>Command</a:t>
            </a:r>
            <a:r>
              <a:rPr lang="it-IT" dirty="0" smtClean="0"/>
              <a:t> </a:t>
            </a:r>
            <a:r>
              <a:rPr lang="it-IT" dirty="0" err="1" smtClean="0"/>
              <a:t>window</a:t>
            </a:r>
            <a:r>
              <a:rPr lang="it-IT" dirty="0" smtClean="0"/>
              <a:t>»)</a:t>
            </a:r>
          </a:p>
          <a:p>
            <a:pPr lvl="1"/>
            <a:r>
              <a:rPr lang="it-IT" dirty="0" smtClean="0"/>
              <a:t>m-</a:t>
            </a:r>
            <a:r>
              <a:rPr lang="it-IT" dirty="0" err="1" smtClean="0"/>
              <a:t>files</a:t>
            </a:r>
            <a:endParaRPr lang="it-IT" dirty="0" smtClean="0"/>
          </a:p>
          <a:p>
            <a:r>
              <a:rPr lang="it-IT" dirty="0" smtClean="0"/>
              <a:t>Assegnazione di variabile scalare</a:t>
            </a:r>
          </a:p>
          <a:p>
            <a:pPr lvl="1"/>
            <a:r>
              <a:rPr lang="it-IT" dirty="0" smtClean="0"/>
              <a:t>«</a:t>
            </a:r>
            <a:r>
              <a:rPr lang="it-IT" dirty="0" err="1" smtClean="0"/>
              <a:t>Workspace</a:t>
            </a:r>
            <a:r>
              <a:rPr lang="it-IT" dirty="0" smtClean="0"/>
              <a:t>» </a:t>
            </a:r>
          </a:p>
          <a:p>
            <a:pPr lvl="1"/>
            <a:r>
              <a:rPr lang="it-IT" dirty="0" smtClean="0"/>
              <a:t>Operatore «;»</a:t>
            </a:r>
          </a:p>
          <a:p>
            <a:pPr lvl="1"/>
            <a:r>
              <a:rPr lang="it-IT" dirty="0" smtClean="0"/>
              <a:t>Case sensitive</a:t>
            </a:r>
          </a:p>
          <a:p>
            <a:pPr lvl="1"/>
            <a:r>
              <a:rPr lang="it-IT" dirty="0" smtClean="0"/>
              <a:t>Comando «</a:t>
            </a:r>
            <a:r>
              <a:rPr lang="it-IT" dirty="0" err="1" smtClean="0"/>
              <a:t>whos</a:t>
            </a:r>
            <a:r>
              <a:rPr lang="it-IT" dirty="0" smtClean="0"/>
              <a:t>»</a:t>
            </a:r>
          </a:p>
          <a:p>
            <a:r>
              <a:rPr lang="it-IT" dirty="0" smtClean="0"/>
              <a:t>Assegnazione di variabile matriciale</a:t>
            </a:r>
          </a:p>
          <a:p>
            <a:pPr lvl="1"/>
            <a:r>
              <a:rPr lang="it-IT" dirty="0" smtClean="0"/>
              <a:t>Operatore «…»</a:t>
            </a:r>
          </a:p>
          <a:p>
            <a:pPr lvl="1"/>
            <a:r>
              <a:rPr lang="it-IT" dirty="0" smtClean="0"/>
              <a:t>Operatore «[» e «]»</a:t>
            </a:r>
          </a:p>
          <a:p>
            <a:pPr lvl="1"/>
            <a:r>
              <a:rPr lang="it-IT" dirty="0" smtClean="0"/>
              <a:t>Matrice di matrici</a:t>
            </a:r>
          </a:p>
          <a:p>
            <a:pPr lvl="1"/>
            <a:r>
              <a:rPr lang="it-IT" dirty="0" smtClean="0"/>
              <a:t>Matrici «speciali» (</a:t>
            </a:r>
            <a:r>
              <a:rPr lang="it-IT" dirty="0" err="1" smtClean="0"/>
              <a:t>zeros</a:t>
            </a:r>
            <a:r>
              <a:rPr lang="it-IT" dirty="0" smtClean="0"/>
              <a:t>, </a:t>
            </a:r>
            <a:r>
              <a:rPr lang="it-IT" dirty="0" err="1" smtClean="0"/>
              <a:t>ones</a:t>
            </a:r>
            <a:r>
              <a:rPr lang="it-IT" dirty="0" smtClean="0"/>
              <a:t>, </a:t>
            </a:r>
            <a:r>
              <a:rPr lang="it-IT" dirty="0" err="1" smtClean="0"/>
              <a:t>eye</a:t>
            </a:r>
            <a:r>
              <a:rPr lang="it-IT" dirty="0"/>
              <a:t> </a:t>
            </a:r>
            <a:r>
              <a:rPr lang="it-IT" dirty="0" smtClean="0"/>
              <a:t>etc.)</a:t>
            </a:r>
          </a:p>
          <a:p>
            <a:pPr lvl="1"/>
            <a:r>
              <a:rPr lang="it-IT" dirty="0" smtClean="0"/>
              <a:t>Comando «</a:t>
            </a:r>
            <a:r>
              <a:rPr lang="it-IT" dirty="0" err="1" smtClean="0"/>
              <a:t>size</a:t>
            </a:r>
            <a:r>
              <a:rPr lang="it-IT" dirty="0" smtClean="0"/>
              <a:t>»</a:t>
            </a:r>
          </a:p>
          <a:p>
            <a:pPr lvl="1"/>
            <a:r>
              <a:rPr lang="it-IT" dirty="0" smtClean="0"/>
              <a:t>Comando «help»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38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Soluzione</a:t>
            </a:r>
          </a:p>
          <a:p>
            <a:pPr lvl="1"/>
            <a:r>
              <a:rPr lang="it-IT" dirty="0" smtClean="0"/>
              <a:t>Comando «</a:t>
            </a:r>
            <a:r>
              <a:rPr lang="it-IT" dirty="0" err="1" smtClean="0"/>
              <a:t>inv</a:t>
            </a:r>
            <a:r>
              <a:rPr lang="it-IT" dirty="0" smtClean="0"/>
              <a:t>»</a:t>
            </a:r>
          </a:p>
          <a:p>
            <a:pPr lvl="1"/>
            <a:r>
              <a:rPr lang="it-IT" dirty="0" smtClean="0"/>
              <a:t>Prodotto di matrici</a:t>
            </a:r>
          </a:p>
          <a:p>
            <a:pPr lvl="1"/>
            <a:r>
              <a:rPr lang="it-IT" dirty="0" smtClean="0"/>
              <a:t>Comando «</a:t>
            </a:r>
            <a:r>
              <a:rPr lang="it-IT" dirty="0" err="1" smtClean="0"/>
              <a:t>rank</a:t>
            </a:r>
            <a:r>
              <a:rPr lang="it-IT" dirty="0" smtClean="0"/>
              <a:t>»</a:t>
            </a:r>
          </a:p>
          <a:p>
            <a:pPr lvl="1"/>
            <a:r>
              <a:rPr lang="it-IT" dirty="0" smtClean="0"/>
              <a:t>Come selezionare gli indici (operatore «:»)</a:t>
            </a:r>
          </a:p>
          <a:p>
            <a:r>
              <a:rPr lang="it-IT" dirty="0" err="1" smtClean="0"/>
              <a:t>Postprocessing</a:t>
            </a:r>
            <a:endParaRPr lang="it-IT" dirty="0" smtClean="0"/>
          </a:p>
          <a:p>
            <a:pPr lvl="1"/>
            <a:r>
              <a:rPr lang="it-IT" dirty="0" smtClean="0"/>
              <a:t>Prodotto «elemento per elemento»</a:t>
            </a:r>
          </a:p>
          <a:p>
            <a:pPr lvl="1"/>
            <a:r>
              <a:rPr lang="it-IT" dirty="0" smtClean="0"/>
              <a:t>Prodotto «riga per colonna»</a:t>
            </a:r>
          </a:p>
          <a:p>
            <a:pPr lvl="1"/>
            <a:r>
              <a:rPr lang="it-IT" dirty="0" smtClean="0"/>
              <a:t>Comando «sum»</a:t>
            </a:r>
          </a:p>
          <a:p>
            <a:pPr lvl="1"/>
            <a:r>
              <a:rPr lang="it-IT" dirty="0" smtClean="0"/>
              <a:t>Comandi «plot» e «bar»</a:t>
            </a:r>
          </a:p>
          <a:p>
            <a:pPr lvl="1"/>
            <a:r>
              <a:rPr lang="it-IT" dirty="0" smtClean="0"/>
              <a:t>Comandi di stampa a video</a:t>
            </a:r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205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319</Words>
  <Application>Microsoft Office PowerPoint</Application>
  <PresentationFormat>Widescreen</PresentationFormat>
  <Paragraphs>93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Symbol</vt:lpstr>
      <vt:lpstr>Times New Roman</vt:lpstr>
      <vt:lpstr>Tema di Office</vt:lpstr>
      <vt:lpstr>Laboratorio di Circuiti Elettrici</vt:lpstr>
      <vt:lpstr>Esercizio 1</vt:lpstr>
      <vt:lpstr>Esercizio 1</vt:lpstr>
      <vt:lpstr>Esercizio 1</vt:lpstr>
      <vt:lpstr>Esercizio 1</vt:lpstr>
      <vt:lpstr>Esercizio 1</vt:lpstr>
      <vt:lpstr>Esercizio 1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di Circuiti Elettrici</dc:title>
  <dc:creator>Fabio</dc:creator>
  <cp:lastModifiedBy>Fabio</cp:lastModifiedBy>
  <cp:revision>25</cp:revision>
  <dcterms:created xsi:type="dcterms:W3CDTF">2018-03-15T09:34:40Z</dcterms:created>
  <dcterms:modified xsi:type="dcterms:W3CDTF">2018-03-17T07:55:22Z</dcterms:modified>
</cp:coreProperties>
</file>