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76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1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359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12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474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789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249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498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726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125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2563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9030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A428F-126C-4230-8B38-3CBAE854B7D1}" type="datetimeFigureOut">
              <a:rPr lang="it-IT" smtClean="0"/>
              <a:t>24/05/2018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51821-3B12-4AAE-BD08-D74F822C3E1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453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Laboratorio di Circuiti Elettrici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Esercizio#5 - </a:t>
            </a:r>
            <a:r>
              <a:rPr lang="it-IT" dirty="0" err="1" smtClean="0"/>
              <a:t>LTSpice</a:t>
            </a: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0016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Circuito a regime sinusoidale</a:t>
            </a:r>
          </a:p>
          <a:p>
            <a:pPr lvl="1"/>
            <a:r>
              <a:rPr lang="it-IT" dirty="0" smtClean="0"/>
              <a:t>Trovare la tensione su C2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3306" y="2002705"/>
            <a:ext cx="6681969" cy="3715583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1477252" y="3925716"/>
            <a:ext cx="38745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R1=1 </a:t>
            </a: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 R2=2 </a:t>
            </a: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R3=3 </a:t>
            </a: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R4=4 </a:t>
            </a: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it-IT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R5=5 </a:t>
            </a: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C1=200 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F, C2=400 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 </a:t>
            </a:r>
            <a:endParaRPr lang="it-I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ttangolo 5"/>
              <p:cNvSpPr/>
              <p:nvPr/>
            </p:nvSpPr>
            <p:spPr>
              <a:xfrm>
                <a:off x="1432373" y="4921849"/>
                <a:ext cx="3386760" cy="5821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it-IT" smtClean="0"/>
                        <m:t>V</m:t>
                      </m:r>
                      <m:r>
                        <a:rPr lang="it-IT" i="0">
                          <a:latin typeface="Cambria Math" panose="02040503050406030204" pitchFamily="18" charset="0"/>
                        </a:rPr>
                        <m:t>1(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it-IT" i="0">
                          <a:latin typeface="Cambria Math" panose="02040503050406030204" pitchFamily="18" charset="0"/>
                        </a:rPr>
                        <m:t>)=5</m:t>
                      </m:r>
                      <m:r>
                        <m:rPr>
                          <m:nor/>
                        </m:rPr>
                        <a:rPr lang="it-IT" i="1">
                          <a:latin typeface="Cambria Math" panose="02040503050406030204" pitchFamily="18" charset="0"/>
                        </a:rPr>
                        <m:t> </m:t>
                      </m:r>
                      <m:rad>
                        <m:radPr>
                          <m:degHide m:val="on"/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m:rPr>
                          <m:nor/>
                        </m:rPr>
                        <a:rPr lang="it-IT" i="1">
                          <a:latin typeface="Cambria Math" panose="02040503050406030204" pitchFamily="18" charset="0"/>
                        </a:rPr>
                        <m:t> </m:t>
                      </m:r>
                      <m:r>
                        <m:rPr>
                          <m:sty m:val="p"/>
                        </m:rPr>
                        <a:rPr lang="it-IT" i="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1000</m:t>
                          </m:r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i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it-IT" i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it-IT" i="1">
                          <a:latin typeface="Cambria Math" panose="02040503050406030204" pitchFamily="18" charset="0"/>
                        </a:rPr>
                        <m:t> </m:t>
                      </m:r>
                      <m:r>
                        <a:rPr lang="it-IT" i="1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>
          <p:sp>
            <p:nvSpPr>
              <p:cNvPr id="6" name="Rettango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373" y="4921849"/>
                <a:ext cx="3386760" cy="58214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533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Risolvere con </a:t>
            </a:r>
            <a:r>
              <a:rPr lang="it-IT" dirty="0" err="1" smtClean="0"/>
              <a:t>Matlab</a:t>
            </a:r>
            <a:endParaRPr lang="it-IT" dirty="0" smtClean="0"/>
          </a:p>
          <a:p>
            <a:pPr lvl="1"/>
            <a:r>
              <a:rPr lang="it-IT" dirty="0" smtClean="0"/>
              <a:t>tableau o potenziali nodali</a:t>
            </a:r>
          </a:p>
          <a:p>
            <a:r>
              <a:rPr lang="it-IT" dirty="0" smtClean="0"/>
              <a:t>Risolvere con LTSPICE </a:t>
            </a:r>
          </a:p>
          <a:p>
            <a:pPr lvl="1"/>
            <a:r>
              <a:rPr lang="it-IT" dirty="0" smtClean="0"/>
              <a:t>AC Analysis</a:t>
            </a:r>
          </a:p>
          <a:p>
            <a:pPr lvl="1"/>
            <a:r>
              <a:rPr lang="it-IT" dirty="0" err="1" smtClean="0"/>
              <a:t>Transient</a:t>
            </a:r>
            <a:endParaRPr lang="it-IT" dirty="0" smtClean="0"/>
          </a:p>
          <a:p>
            <a:pPr lvl="2"/>
            <a:r>
              <a:rPr lang="it-IT" dirty="0" smtClean="0"/>
              <a:t>Calcolo della matrice ai morsetti dei bipoli dinamici con LTSPICE</a:t>
            </a:r>
          </a:p>
          <a:p>
            <a:pPr lvl="2"/>
            <a:r>
              <a:rPr lang="it-IT" dirty="0" smtClean="0"/>
              <a:t>Calcolo delle frequenze naturali con </a:t>
            </a:r>
            <a:r>
              <a:rPr lang="it-IT" dirty="0" err="1" smtClean="0"/>
              <a:t>Matlab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9009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76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Symbol</vt:lpstr>
      <vt:lpstr>Times New Roman</vt:lpstr>
      <vt:lpstr>Tema di Office</vt:lpstr>
      <vt:lpstr>Laboratorio di Circuiti Elettrici</vt:lpstr>
      <vt:lpstr>Esercizio 5</vt:lpstr>
      <vt:lpstr>Esercizio 5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di Circuiti Elettrici</dc:title>
  <dc:creator>Fabio</dc:creator>
  <cp:lastModifiedBy>Fabio</cp:lastModifiedBy>
  <cp:revision>2</cp:revision>
  <dcterms:created xsi:type="dcterms:W3CDTF">2018-05-24T12:16:19Z</dcterms:created>
  <dcterms:modified xsi:type="dcterms:W3CDTF">2018-05-24T12:33:08Z</dcterms:modified>
</cp:coreProperties>
</file>