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6" r:id="rId2"/>
    <p:sldId id="271" r:id="rId3"/>
    <p:sldId id="274" r:id="rId4"/>
    <p:sldId id="272" r:id="rId5"/>
    <p:sldId id="273" r:id="rId6"/>
    <p:sldId id="275" r:id="rId7"/>
    <p:sldId id="277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757" autoAdjust="0"/>
  </p:normalViewPr>
  <p:slideViewPr>
    <p:cSldViewPr snapToGrid="0">
      <p:cViewPr varScale="1">
        <p:scale>
          <a:sx n="81" d="100"/>
          <a:sy n="81" d="100"/>
        </p:scale>
        <p:origin x="120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3499-CAC1-4E53-80FB-5A1A90B51A08}" type="datetimeFigureOut">
              <a:rPr lang="en-US" smtClean="0"/>
              <a:t>5/17/2018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7C2E6-17EA-4A22-8007-5F707737E7A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17/05/2018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Laboratorio di Circuiti Elettrici</a:t>
            </a: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Esercizio#4 - </a:t>
            </a:r>
            <a:r>
              <a:rPr lang="it-IT" dirty="0" err="1" smtClean="0"/>
              <a:t>LTSpice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33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Transitorio del secondo ordine (prova </a:t>
            </a:r>
            <a:r>
              <a:rPr lang="it-IT" dirty="0" err="1" smtClean="0"/>
              <a:t>intracorso</a:t>
            </a:r>
            <a:r>
              <a:rPr lang="it-IT" dirty="0" smtClean="0"/>
              <a:t> PIE2 13/4/2018)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083" y="2593451"/>
            <a:ext cx="6887229" cy="350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2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3852553" cy="4351338"/>
          </a:xfrm>
        </p:spPr>
        <p:txBody>
          <a:bodyPr/>
          <a:lstStyle/>
          <a:p>
            <a:r>
              <a:rPr lang="it-IT" dirty="0" smtClean="0"/>
              <a:t>Trovare la soluzione di regime per t&lt;0 e per t&gt;0 con </a:t>
            </a:r>
            <a:r>
              <a:rPr lang="it-IT" dirty="0" err="1" smtClean="0"/>
              <a:t>LTSpice</a:t>
            </a:r>
            <a:endParaRPr lang="it-IT" dirty="0" smtClean="0"/>
          </a:p>
          <a:p>
            <a:pPr lvl="1"/>
            <a:r>
              <a:rPr lang="it-IT" dirty="0" smtClean="0"/>
              <a:t>Servono tutte le variabili di stato…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008" y="1690688"/>
            <a:ext cx="7064101" cy="498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25625"/>
            <a:ext cx="4500065" cy="4351338"/>
          </a:xfrm>
        </p:spPr>
        <p:txBody>
          <a:bodyPr/>
          <a:lstStyle/>
          <a:p>
            <a:r>
              <a:rPr lang="it-IT" dirty="0" smtClean="0"/>
              <a:t>Trovare la matrice ibrida ai morsetti di L e C con </a:t>
            </a:r>
            <a:r>
              <a:rPr lang="it-IT" dirty="0" err="1" smtClean="0"/>
              <a:t>LTSpice</a:t>
            </a:r>
            <a:endParaRPr lang="it-IT" dirty="0" smtClean="0"/>
          </a:p>
          <a:p>
            <a:endParaRPr lang="it-IT" dirty="0"/>
          </a:p>
          <a:p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tangolo 4"/>
              <p:cNvSpPr/>
              <p:nvPr/>
            </p:nvSpPr>
            <p:spPr>
              <a:xfrm>
                <a:off x="1238492" y="2816822"/>
                <a:ext cx="3053721" cy="778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𝐶𝐶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5" name="Rettango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492" y="2816822"/>
                <a:ext cx="3053721" cy="77899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ttangolo 5"/>
              <p:cNvSpPr/>
              <p:nvPr/>
            </p:nvSpPr>
            <p:spPr>
              <a:xfrm>
                <a:off x="1238492" y="3730755"/>
                <a:ext cx="3042500" cy="778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𝐿𝐶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6" name="Rettango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492" y="3730755"/>
                <a:ext cx="3042500" cy="77899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557" y="754542"/>
            <a:ext cx="6218100" cy="56825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7"/>
              <p:cNvSpPr/>
              <p:nvPr/>
            </p:nvSpPr>
            <p:spPr>
              <a:xfrm>
                <a:off x="1238492" y="4644688"/>
                <a:ext cx="3239413" cy="7804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𝐶𝐿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8" name="Rettango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492" y="4644688"/>
                <a:ext cx="3239413" cy="78040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/>
              <p:cNvSpPr/>
              <p:nvPr/>
            </p:nvSpPr>
            <p:spPr>
              <a:xfrm>
                <a:off x="1238492" y="5500213"/>
                <a:ext cx="3035190" cy="7804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𝐿𝐿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  <m:sub>
                                      <m:r>
                                        <a:rPr lang="it-IT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" name="Rettango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492" y="5500213"/>
                <a:ext cx="3035190" cy="78040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148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Trovare le frequenze naturali della rete come </a:t>
            </a:r>
            <a:r>
              <a:rPr lang="it-IT" dirty="0" err="1" smtClean="0"/>
              <a:t>autovalori</a:t>
            </a:r>
            <a:r>
              <a:rPr lang="it-IT" dirty="0" smtClean="0"/>
              <a:t> della matrice dinamica tramite </a:t>
            </a:r>
            <a:r>
              <a:rPr lang="it-IT" dirty="0" err="1" smtClean="0"/>
              <a:t>Matlab</a:t>
            </a:r>
            <a:r>
              <a:rPr lang="it-IT" dirty="0" smtClean="0"/>
              <a:t> e stimare la durata del transitorio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A=-[</a:t>
            </a:r>
            <a:r>
              <a:rPr lang="it-IT" dirty="0">
                <a:solidFill>
                  <a:srgbClr val="0000FF"/>
                </a:solidFill>
                <a:latin typeface="Courier New" panose="02070309020205020404" pitchFamily="49" charset="0"/>
              </a:rPr>
              <a:t>...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    H(1,1)/C H(1,2)/C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    H(2,1)/L H(2,2)/L];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</a:p>
          <a:p>
            <a:pPr marL="0" indent="0">
              <a:buNone/>
            </a:pP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e=</a:t>
            </a:r>
            <a:r>
              <a:rPr lang="it-IT" dirty="0" err="1">
                <a:solidFill>
                  <a:srgbClr val="000000"/>
                </a:solidFill>
                <a:latin typeface="Courier New" panose="02070309020205020404" pitchFamily="49" charset="0"/>
              </a:rPr>
              <a:t>eig</a:t>
            </a:r>
            <a:r>
              <a:rPr lang="it-IT" dirty="0">
                <a:solidFill>
                  <a:srgbClr val="000000"/>
                </a:solidFill>
                <a:latin typeface="Courier New" panose="02070309020205020404" pitchFamily="49" charset="0"/>
              </a:rPr>
              <a:t>(A)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5538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104" y="2273128"/>
            <a:ext cx="7368561" cy="4216902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199" y="1825625"/>
            <a:ext cx="10265229" cy="4351338"/>
          </a:xfrm>
        </p:spPr>
        <p:txBody>
          <a:bodyPr/>
          <a:lstStyle/>
          <a:p>
            <a:r>
              <a:rPr lang="it-IT" dirty="0" smtClean="0"/>
              <a:t>Studiare la rete in transitorio con </a:t>
            </a:r>
            <a:r>
              <a:rPr lang="it-IT" dirty="0" err="1" smtClean="0"/>
              <a:t>LTSPice</a:t>
            </a:r>
            <a:endParaRPr lang="it-IT" dirty="0" smtClean="0"/>
          </a:p>
          <a:p>
            <a:pPr lvl="1"/>
            <a:r>
              <a:rPr lang="it-IT" dirty="0" smtClean="0"/>
              <a:t>Costruire il file J1.txt in </a:t>
            </a:r>
            <a:r>
              <a:rPr lang="it-IT" dirty="0" err="1" smtClean="0"/>
              <a:t>Matlab</a:t>
            </a:r>
            <a:r>
              <a:rPr lang="it-IT" dirty="0" smtClean="0"/>
              <a:t> sulla base della stima fatta sulle frequenze naturali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051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4 – seconda parte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t-IT" dirty="0" smtClean="0"/>
                  <a:t>Supporre il circuito a regime sinusoidale: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it-IT" b="0" i="1" smtClean="0">
                        <a:latin typeface="Cambria Math" panose="02040503050406030204" pitchFamily="18" charset="0"/>
                      </a:rPr>
                      <m:t>=3</m:t>
                    </m:r>
                    <m:rad>
                      <m:radPr>
                        <m:degHide m:val="on"/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func>
                      <m:func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it-IT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it-IT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it-IT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it-IT" i="1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it-IT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it-IT" dirty="0" smtClean="0"/>
                  <a:t> </a:t>
                </a:r>
              </a:p>
              <a:p>
                <a:r>
                  <a:rPr lang="it-IT" dirty="0" smtClean="0"/>
                  <a:t>Risolvere con </a:t>
                </a:r>
                <a:r>
                  <a:rPr lang="it-IT" dirty="0" err="1" smtClean="0"/>
                  <a:t>Matlab</a:t>
                </a:r>
                <a:endParaRPr lang="it-IT" dirty="0"/>
              </a:p>
              <a:p>
                <a:pPr lvl="1"/>
                <a:r>
                  <a:rPr lang="it-IT" dirty="0" smtClean="0"/>
                  <a:t>tableau </a:t>
                </a:r>
              </a:p>
              <a:p>
                <a:pPr lvl="1"/>
                <a:r>
                  <a:rPr lang="it-IT" dirty="0" smtClean="0"/>
                  <a:t>potenziali nodali</a:t>
                </a:r>
              </a:p>
              <a:p>
                <a:r>
                  <a:rPr lang="it-IT" dirty="0" smtClean="0"/>
                  <a:t>Risolvere con LTSPICE </a:t>
                </a:r>
              </a:p>
              <a:p>
                <a:pPr lvl="1"/>
                <a:r>
                  <a:rPr lang="it-IT" dirty="0" smtClean="0"/>
                  <a:t>AC Analysis</a:t>
                </a:r>
              </a:p>
              <a:p>
                <a:pPr lvl="1"/>
                <a:r>
                  <a:rPr lang="it-IT" dirty="0" err="1" smtClean="0"/>
                  <a:t>Transient</a:t>
                </a:r>
                <a:endParaRPr lang="it-IT" dirty="0" smtClean="0"/>
              </a:p>
              <a:p>
                <a:r>
                  <a:rPr lang="it-IT" dirty="0" smtClean="0"/>
                  <a:t>Confrontare i risultati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t="22937" r="32709"/>
          <a:stretch/>
        </p:blipFill>
        <p:spPr>
          <a:xfrm>
            <a:off x="5222046" y="2652547"/>
            <a:ext cx="4634473" cy="269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0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2430</TotalTime>
  <Words>130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Courier New</vt:lpstr>
      <vt:lpstr>Tema di Office</vt:lpstr>
      <vt:lpstr>Laboratorio di Circuiti Elettrici</vt:lpstr>
      <vt:lpstr>Esercizio 4</vt:lpstr>
      <vt:lpstr>Esercizio 4</vt:lpstr>
      <vt:lpstr>Esercizio 4</vt:lpstr>
      <vt:lpstr>Esercizio 4</vt:lpstr>
      <vt:lpstr>Esercizio 4</vt:lpstr>
      <vt:lpstr>Esercizio 4 – seconda parte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Fabio</cp:lastModifiedBy>
  <cp:revision>135</cp:revision>
  <dcterms:created xsi:type="dcterms:W3CDTF">2018-03-15T09:34:40Z</dcterms:created>
  <dcterms:modified xsi:type="dcterms:W3CDTF">2018-05-17T15:11:54Z</dcterms:modified>
</cp:coreProperties>
</file>